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3"/>
    <p:sldMasterId id="2147483662" r:id="rId4"/>
    <p:sldMasterId id="214748366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6858000" cx="12192000"/>
  <p:notesSz cx="7023100" cy="9309100"/>
  <p:embeddedFontLst>
    <p:embeddedFont>
      <p:font typeface="Libre Franklin Black"/>
      <p:bold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ibreFranklinBlack-boldItalic.fntdata"/><Relationship Id="rId30" Type="http://schemas.openxmlformats.org/officeDocument/2006/relationships/font" Target="fonts/LibreFranklinBlack-bold.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70750" y="698175"/>
            <a:ext cx="4682300" cy="3490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02300" y="4421800"/>
            <a:ext cx="5618475" cy="4189075"/>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1:notes"/>
          <p:cNvSpPr txBox="1"/>
          <p:nvPr>
            <p:ph idx="1" type="body"/>
          </p:nvPr>
        </p:nvSpPr>
        <p:spPr>
          <a:xfrm>
            <a:off x="702300" y="4421800"/>
            <a:ext cx="5618475" cy="41890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notes"/>
          <p:cNvSpPr/>
          <p:nvPr>
            <p:ph idx="2" type="sldImg"/>
          </p:nvPr>
        </p:nvSpPr>
        <p:spPr>
          <a:xfrm>
            <a:off x="1170750" y="698175"/>
            <a:ext cx="4682300" cy="349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0:notes"/>
          <p:cNvSpPr txBox="1"/>
          <p:nvPr>
            <p:ph idx="1" type="body"/>
          </p:nvPr>
        </p:nvSpPr>
        <p:spPr>
          <a:xfrm>
            <a:off x="702300" y="4421800"/>
            <a:ext cx="5618475" cy="41890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0:notes"/>
          <p:cNvSpPr/>
          <p:nvPr>
            <p:ph idx="2" type="sldImg"/>
          </p:nvPr>
        </p:nvSpPr>
        <p:spPr>
          <a:xfrm>
            <a:off x="1170750" y="698175"/>
            <a:ext cx="4682300" cy="349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1:notes"/>
          <p:cNvSpPr txBox="1"/>
          <p:nvPr>
            <p:ph idx="1" type="body"/>
          </p:nvPr>
        </p:nvSpPr>
        <p:spPr>
          <a:xfrm>
            <a:off x="702300" y="4421800"/>
            <a:ext cx="5618475" cy="41890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1:notes"/>
          <p:cNvSpPr/>
          <p:nvPr>
            <p:ph idx="2" type="sldImg"/>
          </p:nvPr>
        </p:nvSpPr>
        <p:spPr>
          <a:xfrm>
            <a:off x="1170750" y="698175"/>
            <a:ext cx="4682300" cy="349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2:notes"/>
          <p:cNvSpPr txBox="1"/>
          <p:nvPr>
            <p:ph idx="1" type="body"/>
          </p:nvPr>
        </p:nvSpPr>
        <p:spPr>
          <a:xfrm>
            <a:off x="702300" y="4421800"/>
            <a:ext cx="5618475" cy="41890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2:notes"/>
          <p:cNvSpPr/>
          <p:nvPr>
            <p:ph idx="2" type="sldImg"/>
          </p:nvPr>
        </p:nvSpPr>
        <p:spPr>
          <a:xfrm>
            <a:off x="1170750" y="698175"/>
            <a:ext cx="4682300" cy="349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3:notes"/>
          <p:cNvSpPr txBox="1"/>
          <p:nvPr>
            <p:ph idx="1" type="body"/>
          </p:nvPr>
        </p:nvSpPr>
        <p:spPr>
          <a:xfrm>
            <a:off x="702300" y="4421800"/>
            <a:ext cx="5618475" cy="41890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3:notes"/>
          <p:cNvSpPr/>
          <p:nvPr>
            <p:ph idx="2" type="sldImg"/>
          </p:nvPr>
        </p:nvSpPr>
        <p:spPr>
          <a:xfrm>
            <a:off x="1170750" y="698175"/>
            <a:ext cx="4682300" cy="349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4:notes"/>
          <p:cNvSpPr txBox="1"/>
          <p:nvPr>
            <p:ph idx="1" type="body"/>
          </p:nvPr>
        </p:nvSpPr>
        <p:spPr>
          <a:xfrm>
            <a:off x="702300" y="4421800"/>
            <a:ext cx="5618475" cy="41890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4:notes"/>
          <p:cNvSpPr/>
          <p:nvPr>
            <p:ph idx="2" type="sldImg"/>
          </p:nvPr>
        </p:nvSpPr>
        <p:spPr>
          <a:xfrm>
            <a:off x="1170750" y="698175"/>
            <a:ext cx="4682300" cy="349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5:notes"/>
          <p:cNvSpPr txBox="1"/>
          <p:nvPr>
            <p:ph idx="1" type="body"/>
          </p:nvPr>
        </p:nvSpPr>
        <p:spPr>
          <a:xfrm>
            <a:off x="702300" y="4421800"/>
            <a:ext cx="5618475" cy="41890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5:notes"/>
          <p:cNvSpPr/>
          <p:nvPr>
            <p:ph idx="2" type="sldImg"/>
          </p:nvPr>
        </p:nvSpPr>
        <p:spPr>
          <a:xfrm>
            <a:off x="1170750" y="698175"/>
            <a:ext cx="4682300" cy="349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6:notes"/>
          <p:cNvSpPr txBox="1"/>
          <p:nvPr>
            <p:ph idx="1" type="body"/>
          </p:nvPr>
        </p:nvSpPr>
        <p:spPr>
          <a:xfrm>
            <a:off x="702300" y="4421800"/>
            <a:ext cx="5618475" cy="41890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6:notes"/>
          <p:cNvSpPr/>
          <p:nvPr>
            <p:ph idx="2" type="sldImg"/>
          </p:nvPr>
        </p:nvSpPr>
        <p:spPr>
          <a:xfrm>
            <a:off x="1170750" y="698175"/>
            <a:ext cx="4682300" cy="349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7:notes"/>
          <p:cNvSpPr txBox="1"/>
          <p:nvPr>
            <p:ph idx="1" type="body"/>
          </p:nvPr>
        </p:nvSpPr>
        <p:spPr>
          <a:xfrm>
            <a:off x="702300" y="4421800"/>
            <a:ext cx="5618475" cy="41890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7:notes"/>
          <p:cNvSpPr/>
          <p:nvPr>
            <p:ph idx="2" type="sldImg"/>
          </p:nvPr>
        </p:nvSpPr>
        <p:spPr>
          <a:xfrm>
            <a:off x="1170750" y="698175"/>
            <a:ext cx="4682300" cy="349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8:notes"/>
          <p:cNvSpPr txBox="1"/>
          <p:nvPr>
            <p:ph idx="1" type="body"/>
          </p:nvPr>
        </p:nvSpPr>
        <p:spPr>
          <a:xfrm>
            <a:off x="702300" y="4421800"/>
            <a:ext cx="5618475" cy="41890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8:notes"/>
          <p:cNvSpPr/>
          <p:nvPr>
            <p:ph idx="2" type="sldImg"/>
          </p:nvPr>
        </p:nvSpPr>
        <p:spPr>
          <a:xfrm>
            <a:off x="1170750" y="698175"/>
            <a:ext cx="4682300" cy="349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0:notes"/>
          <p:cNvSpPr txBox="1"/>
          <p:nvPr>
            <p:ph idx="1" type="body"/>
          </p:nvPr>
        </p:nvSpPr>
        <p:spPr>
          <a:xfrm>
            <a:off x="702300" y="4421800"/>
            <a:ext cx="5618475" cy="41890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0:notes"/>
          <p:cNvSpPr/>
          <p:nvPr>
            <p:ph idx="2" type="sldImg"/>
          </p:nvPr>
        </p:nvSpPr>
        <p:spPr>
          <a:xfrm>
            <a:off x="1170750" y="698175"/>
            <a:ext cx="4682300" cy="349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2:notes"/>
          <p:cNvSpPr txBox="1"/>
          <p:nvPr>
            <p:ph idx="1" type="body"/>
          </p:nvPr>
        </p:nvSpPr>
        <p:spPr>
          <a:xfrm>
            <a:off x="702300" y="4421800"/>
            <a:ext cx="5618475" cy="41890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notes"/>
          <p:cNvSpPr/>
          <p:nvPr>
            <p:ph idx="2" type="sldImg"/>
          </p:nvPr>
        </p:nvSpPr>
        <p:spPr>
          <a:xfrm>
            <a:off x="1170750" y="698175"/>
            <a:ext cx="4682300" cy="349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9:notes"/>
          <p:cNvSpPr txBox="1"/>
          <p:nvPr>
            <p:ph idx="1" type="body"/>
          </p:nvPr>
        </p:nvSpPr>
        <p:spPr>
          <a:xfrm>
            <a:off x="702300" y="4421800"/>
            <a:ext cx="5618475" cy="41890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9:notes"/>
          <p:cNvSpPr/>
          <p:nvPr>
            <p:ph idx="2" type="sldImg"/>
          </p:nvPr>
        </p:nvSpPr>
        <p:spPr>
          <a:xfrm>
            <a:off x="1170750" y="698175"/>
            <a:ext cx="4682300" cy="349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1:notes"/>
          <p:cNvSpPr txBox="1"/>
          <p:nvPr>
            <p:ph idx="1" type="body"/>
          </p:nvPr>
        </p:nvSpPr>
        <p:spPr>
          <a:xfrm>
            <a:off x="702300" y="4421800"/>
            <a:ext cx="5618475" cy="41890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1:notes"/>
          <p:cNvSpPr/>
          <p:nvPr>
            <p:ph idx="2" type="sldImg"/>
          </p:nvPr>
        </p:nvSpPr>
        <p:spPr>
          <a:xfrm>
            <a:off x="1170750" y="698175"/>
            <a:ext cx="4682300" cy="349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2:notes"/>
          <p:cNvSpPr txBox="1"/>
          <p:nvPr>
            <p:ph idx="1" type="body"/>
          </p:nvPr>
        </p:nvSpPr>
        <p:spPr>
          <a:xfrm>
            <a:off x="702300" y="4421800"/>
            <a:ext cx="5618475" cy="41890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2:notes"/>
          <p:cNvSpPr/>
          <p:nvPr>
            <p:ph idx="2" type="sldImg"/>
          </p:nvPr>
        </p:nvSpPr>
        <p:spPr>
          <a:xfrm>
            <a:off x="1170750" y="698175"/>
            <a:ext cx="4682300" cy="349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3:notes"/>
          <p:cNvSpPr txBox="1"/>
          <p:nvPr>
            <p:ph idx="1" type="body"/>
          </p:nvPr>
        </p:nvSpPr>
        <p:spPr>
          <a:xfrm>
            <a:off x="702300" y="4421800"/>
            <a:ext cx="5618475" cy="41890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3:notes"/>
          <p:cNvSpPr/>
          <p:nvPr>
            <p:ph idx="2" type="sldImg"/>
          </p:nvPr>
        </p:nvSpPr>
        <p:spPr>
          <a:xfrm>
            <a:off x="1170750" y="698175"/>
            <a:ext cx="4682300" cy="349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3:notes"/>
          <p:cNvSpPr txBox="1"/>
          <p:nvPr>
            <p:ph idx="1" type="body"/>
          </p:nvPr>
        </p:nvSpPr>
        <p:spPr>
          <a:xfrm>
            <a:off x="702300" y="4421800"/>
            <a:ext cx="5618475" cy="41890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3:notes"/>
          <p:cNvSpPr/>
          <p:nvPr>
            <p:ph idx="2" type="sldImg"/>
          </p:nvPr>
        </p:nvSpPr>
        <p:spPr>
          <a:xfrm>
            <a:off x="1170750" y="698175"/>
            <a:ext cx="4682300" cy="349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4:notes"/>
          <p:cNvSpPr txBox="1"/>
          <p:nvPr>
            <p:ph idx="1" type="body"/>
          </p:nvPr>
        </p:nvSpPr>
        <p:spPr>
          <a:xfrm>
            <a:off x="702300" y="4421800"/>
            <a:ext cx="5618475" cy="41890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4:notes"/>
          <p:cNvSpPr/>
          <p:nvPr>
            <p:ph idx="2" type="sldImg"/>
          </p:nvPr>
        </p:nvSpPr>
        <p:spPr>
          <a:xfrm>
            <a:off x="1170750" y="698175"/>
            <a:ext cx="4682300" cy="349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5:notes"/>
          <p:cNvSpPr txBox="1"/>
          <p:nvPr>
            <p:ph idx="1" type="body"/>
          </p:nvPr>
        </p:nvSpPr>
        <p:spPr>
          <a:xfrm>
            <a:off x="702300" y="4421800"/>
            <a:ext cx="5618475" cy="41890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5:notes"/>
          <p:cNvSpPr/>
          <p:nvPr>
            <p:ph idx="2" type="sldImg"/>
          </p:nvPr>
        </p:nvSpPr>
        <p:spPr>
          <a:xfrm>
            <a:off x="1170750" y="698175"/>
            <a:ext cx="4682300" cy="349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6:notes"/>
          <p:cNvSpPr txBox="1"/>
          <p:nvPr>
            <p:ph idx="1" type="body"/>
          </p:nvPr>
        </p:nvSpPr>
        <p:spPr>
          <a:xfrm>
            <a:off x="702300" y="4421800"/>
            <a:ext cx="5618475" cy="41890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notes"/>
          <p:cNvSpPr/>
          <p:nvPr>
            <p:ph idx="2" type="sldImg"/>
          </p:nvPr>
        </p:nvSpPr>
        <p:spPr>
          <a:xfrm>
            <a:off x="1170750" y="698175"/>
            <a:ext cx="4682300" cy="349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7:notes"/>
          <p:cNvSpPr txBox="1"/>
          <p:nvPr>
            <p:ph idx="1" type="body"/>
          </p:nvPr>
        </p:nvSpPr>
        <p:spPr>
          <a:xfrm>
            <a:off x="702300" y="4421800"/>
            <a:ext cx="5618475" cy="41890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7:notes"/>
          <p:cNvSpPr/>
          <p:nvPr>
            <p:ph idx="2" type="sldImg"/>
          </p:nvPr>
        </p:nvSpPr>
        <p:spPr>
          <a:xfrm>
            <a:off x="1170750" y="698175"/>
            <a:ext cx="4682300" cy="349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8:notes"/>
          <p:cNvSpPr txBox="1"/>
          <p:nvPr>
            <p:ph idx="1" type="body"/>
          </p:nvPr>
        </p:nvSpPr>
        <p:spPr>
          <a:xfrm>
            <a:off x="702300" y="4421800"/>
            <a:ext cx="5618475" cy="41890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8:notes"/>
          <p:cNvSpPr/>
          <p:nvPr>
            <p:ph idx="2" type="sldImg"/>
          </p:nvPr>
        </p:nvSpPr>
        <p:spPr>
          <a:xfrm>
            <a:off x="1170750" y="698175"/>
            <a:ext cx="4682300" cy="349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9:notes"/>
          <p:cNvSpPr txBox="1"/>
          <p:nvPr>
            <p:ph idx="1" type="body"/>
          </p:nvPr>
        </p:nvSpPr>
        <p:spPr>
          <a:xfrm>
            <a:off x="702300" y="4421800"/>
            <a:ext cx="5618475" cy="41890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9:notes"/>
          <p:cNvSpPr/>
          <p:nvPr>
            <p:ph idx="2" type="sldImg"/>
          </p:nvPr>
        </p:nvSpPr>
        <p:spPr>
          <a:xfrm>
            <a:off x="1170750" y="698175"/>
            <a:ext cx="4682300" cy="349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3" name="Shape 73"/>
        <p:cNvGrpSpPr/>
        <p:nvPr/>
      </p:nvGrpSpPr>
      <p:grpSpPr>
        <a:xfrm>
          <a:off x="0" y="0"/>
          <a:ext cx="0" cy="0"/>
          <a:chOff x="0" y="0"/>
          <a:chExt cx="0" cy="0"/>
        </a:xfrm>
      </p:grpSpPr>
      <p:sp>
        <p:nvSpPr>
          <p:cNvPr id="74" name="Google Shape;74;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12"/>
          <p:cNvSpPr/>
          <p:nvPr>
            <p:ph idx="2" type="pic"/>
          </p:nvPr>
        </p:nvSpPr>
        <p:spPr>
          <a:xfrm>
            <a:off x="5183188" y="987425"/>
            <a:ext cx="6172200" cy="4873625"/>
          </a:xfrm>
          <a:prstGeom prst="rect">
            <a:avLst/>
          </a:prstGeom>
          <a:noFill/>
          <a:ln>
            <a:noFill/>
          </a:ln>
        </p:spPr>
      </p:sp>
      <p:sp>
        <p:nvSpPr>
          <p:cNvPr id="76" name="Google Shape;76;p1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7" name="Google Shape;7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0" name="Shape 80"/>
        <p:cNvGrpSpPr/>
        <p:nvPr/>
      </p:nvGrpSpPr>
      <p:grpSpPr>
        <a:xfrm>
          <a:off x="0" y="0"/>
          <a:ext cx="0" cy="0"/>
          <a:chOff x="0" y="0"/>
          <a:chExt cx="0" cy="0"/>
        </a:xfrm>
      </p:grpSpPr>
      <p:sp>
        <p:nvSpPr>
          <p:cNvPr id="81" name="Google Shape;81;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1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6" name="Shape 86"/>
        <p:cNvGrpSpPr/>
        <p:nvPr/>
      </p:nvGrpSpPr>
      <p:grpSpPr>
        <a:xfrm>
          <a:off x="0" y="0"/>
          <a:ext cx="0" cy="0"/>
          <a:chOff x="0" y="0"/>
          <a:chExt cx="0" cy="0"/>
        </a:xfrm>
      </p:grpSpPr>
      <p:sp>
        <p:nvSpPr>
          <p:cNvPr id="87" name="Google Shape;87;p1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1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8" name="Shape 98"/>
        <p:cNvGrpSpPr/>
        <p:nvPr/>
      </p:nvGrpSpPr>
      <p:grpSpPr>
        <a:xfrm>
          <a:off x="0" y="0"/>
          <a:ext cx="0" cy="0"/>
          <a:chOff x="0" y="0"/>
          <a:chExt cx="0" cy="0"/>
        </a:xfrm>
      </p:grpSpPr>
      <p:sp>
        <p:nvSpPr>
          <p:cNvPr id="99" name="Google Shape;99;p1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1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1" name="Google Shape;101;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 name="Shape 23"/>
        <p:cNvGrpSpPr/>
        <p:nvPr/>
      </p:nvGrpSpPr>
      <p:grpSpPr>
        <a:xfrm>
          <a:off x="0" y="0"/>
          <a:ext cx="0" cy="0"/>
          <a:chOff x="0" y="0"/>
          <a:chExt cx="0" cy="0"/>
        </a:xfrm>
      </p:grpSpPr>
      <p:sp>
        <p:nvSpPr>
          <p:cNvPr id="24" name="Google Shape;24;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0" name="Shape 30"/>
        <p:cNvGrpSpPr/>
        <p:nvPr/>
      </p:nvGrpSpPr>
      <p:grpSpPr>
        <a:xfrm>
          <a:off x="0" y="0"/>
          <a:ext cx="0" cy="0"/>
          <a:chOff x="0" y="0"/>
          <a:chExt cx="0" cy="0"/>
        </a:xfrm>
      </p:grpSpPr>
      <p:sp>
        <p:nvSpPr>
          <p:cNvPr id="31" name="Google Shape;31;p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3" name="Google Shape;33;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6" name="Shape 36"/>
        <p:cNvGrpSpPr/>
        <p:nvPr/>
      </p:nvGrpSpPr>
      <p:grpSpPr>
        <a:xfrm>
          <a:off x="0" y="0"/>
          <a:ext cx="0" cy="0"/>
          <a:chOff x="0" y="0"/>
          <a:chExt cx="0" cy="0"/>
        </a:xfrm>
      </p:grpSpPr>
      <p:sp>
        <p:nvSpPr>
          <p:cNvPr id="37" name="Google Shape;37;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2" name="Shape 42"/>
        <p:cNvGrpSpPr/>
        <p:nvPr/>
      </p:nvGrpSpPr>
      <p:grpSpPr>
        <a:xfrm>
          <a:off x="0" y="0"/>
          <a:ext cx="0" cy="0"/>
          <a:chOff x="0" y="0"/>
          <a:chExt cx="0" cy="0"/>
        </a:xfrm>
      </p:grpSpPr>
      <p:sp>
        <p:nvSpPr>
          <p:cNvPr id="43" name="Google Shape;43;p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5" name="Google Shape;45;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8" name="Shape 48"/>
        <p:cNvGrpSpPr/>
        <p:nvPr/>
      </p:nvGrpSpPr>
      <p:grpSpPr>
        <a:xfrm>
          <a:off x="0" y="0"/>
          <a:ext cx="0" cy="0"/>
          <a:chOff x="0" y="0"/>
          <a:chExt cx="0" cy="0"/>
        </a:xfrm>
      </p:grpSpPr>
      <p:sp>
        <p:nvSpPr>
          <p:cNvPr id="49" name="Google Shape;49;p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 name="Google Shape;51;p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sp>
        <p:nvSpPr>
          <p:cNvPr id="58" name="Google Shape;58;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6" name="Shape 66"/>
        <p:cNvGrpSpPr/>
        <p:nvPr/>
      </p:nvGrpSpPr>
      <p:grpSpPr>
        <a:xfrm>
          <a:off x="0" y="0"/>
          <a:ext cx="0" cy="0"/>
          <a:chOff x="0" y="0"/>
          <a:chExt cx="0" cy="0"/>
        </a:xfrm>
      </p:grpSpPr>
      <p:sp>
        <p:nvSpPr>
          <p:cNvPr id="67" name="Google Shape;67;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1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9" name="Google Shape;69;p1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11" Type="http://schemas.openxmlformats.org/officeDocument/2006/relationships/slideLayout" Target="../slideLayouts/slideLayout12.xml"/><Relationship Id="rId10" Type="http://schemas.openxmlformats.org/officeDocument/2006/relationships/slideLayout" Target="../slideLayouts/slideLayout11.xml"/><Relationship Id="rId12" Type="http://schemas.openxmlformats.org/officeDocument/2006/relationships/theme" Target="../theme/theme3.xml"/><Relationship Id="rId9" Type="http://schemas.openxmlformats.org/officeDocument/2006/relationships/slideLayout" Target="../slideLayouts/slideLayout10.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 name="Shape 17"/>
        <p:cNvGrpSpPr/>
        <p:nvPr/>
      </p:nvGrpSpPr>
      <p:grpSpPr>
        <a:xfrm>
          <a:off x="0" y="0"/>
          <a:ext cx="0" cy="0"/>
          <a:chOff x="0" y="0"/>
          <a:chExt cx="0" cy="0"/>
        </a:xfrm>
      </p:grpSpPr>
      <p:sp>
        <p:nvSpPr>
          <p:cNvPr id="18" name="Google Shape;18;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 name="Google Shape;19;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 name="Google Shape;20;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 name="Google Shape;21;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 name="Google Shape;22;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 name="Shape 92"/>
        <p:cNvGrpSpPr/>
        <p:nvPr/>
      </p:nvGrpSpPr>
      <p:grpSpPr>
        <a:xfrm>
          <a:off x="0" y="0"/>
          <a:ext cx="0" cy="0"/>
          <a:chOff x="0" y="0"/>
          <a:chExt cx="0" cy="0"/>
        </a:xfrm>
      </p:grpSpPr>
      <p:sp>
        <p:nvSpPr>
          <p:cNvPr id="93" name="Google Shape;93;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4" name="Google Shape;94;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 name="Google Shape;95;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6" name="Google Shape;96;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7" name="Google Shape;97;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1200" u="none">
                <a:solidFill>
                  <a:srgbClr val="888888"/>
                </a:solidFill>
                <a:latin typeface="Calibri"/>
                <a:ea typeface="Calibri"/>
                <a:cs typeface="Calibri"/>
                <a:sym typeface="Calibri"/>
              </a:defRPr>
            </a:lvl1pPr>
            <a:lvl2pPr indent="0" lvl="1" marL="0" marR="0" rtl="0" algn="r">
              <a:spcBef>
                <a:spcPts val="0"/>
              </a:spcBef>
              <a:buNone/>
              <a:defRPr b="0" sz="1200" u="none">
                <a:solidFill>
                  <a:srgbClr val="888888"/>
                </a:solidFill>
                <a:latin typeface="Calibri"/>
                <a:ea typeface="Calibri"/>
                <a:cs typeface="Calibri"/>
                <a:sym typeface="Calibri"/>
              </a:defRPr>
            </a:lvl2pPr>
            <a:lvl3pPr indent="0" lvl="2" marL="0" marR="0" rtl="0" algn="r">
              <a:spcBef>
                <a:spcPts val="0"/>
              </a:spcBef>
              <a:buNone/>
              <a:defRPr b="0" sz="1200" u="none">
                <a:solidFill>
                  <a:srgbClr val="888888"/>
                </a:solidFill>
                <a:latin typeface="Calibri"/>
                <a:ea typeface="Calibri"/>
                <a:cs typeface="Calibri"/>
                <a:sym typeface="Calibri"/>
              </a:defRPr>
            </a:lvl3pPr>
            <a:lvl4pPr indent="0" lvl="3" marL="0" marR="0" rtl="0" algn="r">
              <a:spcBef>
                <a:spcPts val="0"/>
              </a:spcBef>
              <a:buNone/>
              <a:defRPr b="0" sz="1200" u="none">
                <a:solidFill>
                  <a:srgbClr val="888888"/>
                </a:solidFill>
                <a:latin typeface="Calibri"/>
                <a:ea typeface="Calibri"/>
                <a:cs typeface="Calibri"/>
                <a:sym typeface="Calibri"/>
              </a:defRPr>
            </a:lvl4pPr>
            <a:lvl5pPr indent="0" lvl="4" marL="0" marR="0" rtl="0" algn="r">
              <a:spcBef>
                <a:spcPts val="0"/>
              </a:spcBef>
              <a:buNone/>
              <a:defRPr b="0" sz="1200" u="none">
                <a:solidFill>
                  <a:srgbClr val="888888"/>
                </a:solidFill>
                <a:latin typeface="Calibri"/>
                <a:ea typeface="Calibri"/>
                <a:cs typeface="Calibri"/>
                <a:sym typeface="Calibri"/>
              </a:defRPr>
            </a:lvl5pPr>
            <a:lvl6pPr indent="0" lvl="5" marL="0" marR="0" rtl="0" algn="r">
              <a:spcBef>
                <a:spcPts val="0"/>
              </a:spcBef>
              <a:buNone/>
              <a:defRPr b="0" sz="1200" u="none">
                <a:solidFill>
                  <a:srgbClr val="888888"/>
                </a:solidFill>
                <a:latin typeface="Calibri"/>
                <a:ea typeface="Calibri"/>
                <a:cs typeface="Calibri"/>
                <a:sym typeface="Calibri"/>
              </a:defRPr>
            </a:lvl6pPr>
            <a:lvl7pPr indent="0" lvl="6" marL="0" marR="0" rtl="0" algn="r">
              <a:spcBef>
                <a:spcPts val="0"/>
              </a:spcBef>
              <a:buNone/>
              <a:defRPr b="0" sz="1200" u="none">
                <a:solidFill>
                  <a:srgbClr val="888888"/>
                </a:solidFill>
                <a:latin typeface="Calibri"/>
                <a:ea typeface="Calibri"/>
                <a:cs typeface="Calibri"/>
                <a:sym typeface="Calibri"/>
              </a:defRPr>
            </a:lvl7pPr>
            <a:lvl8pPr indent="0" lvl="7" marL="0" marR="0" rtl="0" algn="r">
              <a:spcBef>
                <a:spcPts val="0"/>
              </a:spcBef>
              <a:buNone/>
              <a:defRPr b="0" sz="1200" u="none">
                <a:solidFill>
                  <a:srgbClr val="888888"/>
                </a:solidFill>
                <a:latin typeface="Calibri"/>
                <a:ea typeface="Calibri"/>
                <a:cs typeface="Calibri"/>
                <a:sym typeface="Calibri"/>
              </a:defRPr>
            </a:lvl8pPr>
            <a:lvl9pPr indent="0" lvl="8" marL="0" marR="0" rtl="0" algn="r">
              <a:spcBef>
                <a:spcPts val="0"/>
              </a:spcBef>
              <a:buNone/>
              <a:defRPr b="0" sz="1200" u="non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0"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vimeo.com/368284233/d36ab28b33" TargetMode="External"/><Relationship Id="rId4" Type="http://schemas.openxmlformats.org/officeDocument/2006/relationships/image" Target="../media/image11.jpg"/><Relationship Id="rId5" Type="http://schemas.openxmlformats.org/officeDocument/2006/relationships/image" Target="../media/image3.png"/><Relationship Id="rId6" Type="http://schemas.openxmlformats.org/officeDocument/2006/relationships/hyperlink" Target="https://drive.google.com/file/d/1JJLyUgVGa60svV18EnDPtco7OyE_xfXq/view?usp=sharing" TargetMode="External"/><Relationship Id="rId7"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jpg"/><Relationship Id="rId4" Type="http://schemas.openxmlformats.org/officeDocument/2006/relationships/hyperlink" Target="https://vimeo.com/368289086/34850fdcee" TargetMode="External"/><Relationship Id="rId5" Type="http://schemas.openxmlformats.org/officeDocument/2006/relationships/hyperlink" Target="https://vimeo.com/368288660/f29a1d310a" TargetMode="External"/><Relationship Id="rId6" Type="http://schemas.openxmlformats.org/officeDocument/2006/relationships/image" Target="../media/image3.png"/><Relationship Id="rId7" Type="http://schemas.openxmlformats.org/officeDocument/2006/relationships/hyperlink" Target="https://drive.google.com/file/d/1IPMUhmFI86L0ZuSQZTYxocaqkdsmvJOe/view?usp=sharing" TargetMode="External"/><Relationship Id="rId8"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jpg"/><Relationship Id="rId4" Type="http://schemas.openxmlformats.org/officeDocument/2006/relationships/hyperlink" Target="https://drive.google.com/file/d/1aknfqcW5qC6ApMmF77Da3JmPEqh9qDgP/view?usp=sharing" TargetMode="External"/><Relationship Id="rId5" Type="http://schemas.openxmlformats.org/officeDocument/2006/relationships/image" Target="../media/image2.png"/><Relationship Id="rId6"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vimeo.com/368284774/96bec759f2" TargetMode="External"/><Relationship Id="rId4" Type="http://schemas.openxmlformats.org/officeDocument/2006/relationships/image" Target="../media/image20.jpg"/><Relationship Id="rId5" Type="http://schemas.openxmlformats.org/officeDocument/2006/relationships/image" Target="../media/image3.png"/><Relationship Id="rId6" Type="http://schemas.openxmlformats.org/officeDocument/2006/relationships/hyperlink" Target="https://drive.google.com/file/d/1L-7khe_3qMCWZmTnH28cB_kUc_Iofm8a/view?usp=sharing" TargetMode="External"/><Relationship Id="rId7"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jpg"/><Relationship Id="rId4" Type="http://schemas.openxmlformats.org/officeDocument/2006/relationships/hyperlink" Target="https://drive.google.com/file/d/119ABUQDj_BB7WgTZEFMlQz4JstwkAmfP/view?usp=sharing" TargetMode="External"/><Relationship Id="rId5" Type="http://schemas.openxmlformats.org/officeDocument/2006/relationships/image" Target="../media/image2.png"/><Relationship Id="rId6"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hyperlink" Target="https://drive.google.com/file/d/1xg9UFNObI_XYg_IlvY1VGf7SgMl0GjmR/view?usp=sharing" TargetMode="External"/><Relationship Id="rId6"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vimeo.com/371469919/7d750a3ec7" TargetMode="External"/><Relationship Id="rId4" Type="http://schemas.openxmlformats.org/officeDocument/2006/relationships/image" Target="../media/image25.png"/><Relationship Id="rId5" Type="http://schemas.openxmlformats.org/officeDocument/2006/relationships/image" Target="../media/image3.png"/><Relationship Id="rId6" Type="http://schemas.openxmlformats.org/officeDocument/2006/relationships/hyperlink" Target="https://drive.google.com/file/d/1T2RJOeSf90OkTQmod-HmpJBRb13P-4O9/view?usp=sharing" TargetMode="External"/><Relationship Id="rId7"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jp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jp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jpg"/><Relationship Id="rId4" Type="http://schemas.openxmlformats.org/officeDocument/2006/relationships/hyperlink" Target="https://vimeo.com/465472941/e1f662b2e8" TargetMode="External"/><Relationship Id="rId5"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my.matterport.com/show/?m=jtYqqGDPZHS" TargetMode="External"/><Relationship Id="rId4" Type="http://schemas.openxmlformats.org/officeDocument/2006/relationships/hyperlink" Target="https://my.matterport.com/show/?m=jtYqqGDPZHS" TargetMode="External"/><Relationship Id="rId5" Type="http://schemas.openxmlformats.org/officeDocument/2006/relationships/image" Target="../media/image3.png"/><Relationship Id="rId6"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www.viacharacter.org/pro/hhc/account/register" TargetMode="External"/><Relationship Id="rId4" Type="http://schemas.openxmlformats.org/officeDocument/2006/relationships/hyperlink" Target="https://www.dropbox.com/s/4tllx4oj6mj804m/24-Character%20Strengths%20Chart%20Mayerson%20Academy%20VIEW%20ONLY.pdf?dl=0" TargetMode="External"/><Relationship Id="rId5" Type="http://schemas.openxmlformats.org/officeDocument/2006/relationships/image" Target="../media/image8.jpg"/><Relationship Id="rId6"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jp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2.jpg"/><Relationship Id="rId4" Type="http://schemas.openxmlformats.org/officeDocument/2006/relationships/hyperlink" Target="https://vimeo.com/355157563" TargetMode="External"/><Relationship Id="rId5"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0.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jpg"/><Relationship Id="rId4" Type="http://schemas.openxmlformats.org/officeDocument/2006/relationships/image" Target="../media/image3.png"/><Relationship Id="rId5" Type="http://schemas.openxmlformats.org/officeDocument/2006/relationships/hyperlink" Target="https://drive.google.com/file/d/1VuCuP9FV8I3oCoOwOG991uCC82zTHUFH/view?usp=sharing" TargetMode="External"/><Relationship Id="rId6"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3.png"/><Relationship Id="rId5" Type="http://schemas.openxmlformats.org/officeDocument/2006/relationships/hyperlink" Target="https://drive.google.com/file/d/187ZbnvWov_wuBCSnHT6q-jm6YQ-MchIj/view?usp=sharing" TargetMode="External"/><Relationship Id="rId6"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hyperlink" Target="https://vimeo.com/485632553/f0e9879e45" TargetMode="External"/><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3.png"/><Relationship Id="rId5" Type="http://schemas.openxmlformats.org/officeDocument/2006/relationships/hyperlink" Target="https://drive.google.com/file/d/18-KIM5apT67SznVfafSF4Mj4UXPnKnna/view?usp=sharing" TargetMode="External"/><Relationship Id="rId6"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jpg"/><Relationship Id="rId4" Type="http://schemas.openxmlformats.org/officeDocument/2006/relationships/hyperlink" Target="https://vimeo.com/368283928/dd5b9b7014" TargetMode="External"/><Relationship Id="rId5" Type="http://schemas.openxmlformats.org/officeDocument/2006/relationships/image" Target="../media/image3.png"/><Relationship Id="rId6" Type="http://schemas.openxmlformats.org/officeDocument/2006/relationships/hyperlink" Target="https://drive.google.com/file/d/1WcoISorAhGAhX08fCncGTXmnqneXbADQ/view?usp=sharing" TargetMode="External"/><Relationship Id="rId7"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3.png"/><Relationship Id="rId5" Type="http://schemas.openxmlformats.org/officeDocument/2006/relationships/hyperlink" Target="https://drive.google.com/file/d/1WxlfpUPmcdiTgl0Z_nt2sLckrlPpmCN4/view?usp=sharing" TargetMode="External"/><Relationship Id="rId6"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7" name="Shape 107"/>
        <p:cNvGrpSpPr/>
        <p:nvPr/>
      </p:nvGrpSpPr>
      <p:grpSpPr>
        <a:xfrm>
          <a:off x="0" y="0"/>
          <a:ext cx="0" cy="0"/>
          <a:chOff x="0" y="0"/>
          <a:chExt cx="0" cy="0"/>
        </a:xfrm>
      </p:grpSpPr>
      <p:sp>
        <p:nvSpPr>
          <p:cNvPr id="108" name="Google Shape;108;p17"/>
          <p:cNvSpPr txBox="1"/>
          <p:nvPr>
            <p:ph type="ctrTitle"/>
          </p:nvPr>
        </p:nvSpPr>
        <p:spPr>
          <a:xfrm>
            <a:off x="103268" y="5110708"/>
            <a:ext cx="8176324" cy="136419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Calibri"/>
              <a:buNone/>
            </a:pPr>
            <a:br>
              <a:rPr lang="en-US" sz="4200"/>
            </a:br>
            <a:r>
              <a:rPr b="1" lang="en-US" sz="5300">
                <a:latin typeface="Libre Franklin Black"/>
                <a:ea typeface="Libre Franklin Black"/>
                <a:cs typeface="Libre Franklin Black"/>
                <a:sym typeface="Libre Franklin Black"/>
              </a:rPr>
              <a:t>360 VIRTUAL TOUR &amp; ACTIVITY</a:t>
            </a:r>
            <a:br>
              <a:rPr b="1" lang="en-US" sz="4000"/>
            </a:br>
            <a:endParaRPr b="1" sz="4000">
              <a:latin typeface="Libre Franklin Black"/>
              <a:ea typeface="Libre Franklin Black"/>
              <a:cs typeface="Libre Franklin Black"/>
              <a:sym typeface="Libre Franklin Black"/>
            </a:endParaRPr>
          </a:p>
        </p:txBody>
      </p:sp>
      <p:pic>
        <p:nvPicPr>
          <p:cNvPr descr="A picture containing indoor, floor&#10;&#10;Description automatically generated" id="109" name="Google Shape;109;p17"/>
          <p:cNvPicPr preferRelativeResize="0"/>
          <p:nvPr/>
        </p:nvPicPr>
        <p:blipFill rotWithShape="1">
          <a:blip r:embed="rId3">
            <a:alphaModFix/>
          </a:blip>
          <a:srcRect b="19360" l="0" r="0" t="25492"/>
          <a:stretch/>
        </p:blipFill>
        <p:spPr>
          <a:xfrm>
            <a:off x="-3983" y="10"/>
            <a:ext cx="12192000" cy="4571990"/>
          </a:xfrm>
          <a:prstGeom prst="rect">
            <a:avLst/>
          </a:prstGeom>
          <a:noFill/>
          <a:ln>
            <a:noFill/>
          </a:ln>
        </p:spPr>
      </p:pic>
      <p:cxnSp>
        <p:nvCxnSpPr>
          <p:cNvPr id="110" name="Google Shape;110;p17"/>
          <p:cNvCxnSpPr/>
          <p:nvPr/>
        </p:nvCxnSpPr>
        <p:spPr>
          <a:xfrm rot="10800000">
            <a:off x="8386843" y="5264106"/>
            <a:ext cx="0" cy="914400"/>
          </a:xfrm>
          <a:prstGeom prst="straightConnector1">
            <a:avLst/>
          </a:prstGeom>
          <a:noFill/>
          <a:ln cap="flat" cmpd="sng" w="19050">
            <a:solidFill>
              <a:srgbClr val="FFFFFF">
                <a:alpha val="80000"/>
              </a:srgbClr>
            </a:solidFill>
            <a:prstDash val="solid"/>
            <a:miter lim="800000"/>
            <a:headEnd len="sm" w="sm" type="none"/>
            <a:tailEnd len="sm" w="sm" type="none"/>
          </a:ln>
        </p:spPr>
      </p:cxnSp>
      <p:pic>
        <p:nvPicPr>
          <p:cNvPr descr="Text&#10;&#10;Description automatically generated with low confidence" id="111" name="Google Shape;111;p17"/>
          <p:cNvPicPr preferRelativeResize="0"/>
          <p:nvPr/>
        </p:nvPicPr>
        <p:blipFill rotWithShape="1">
          <a:blip r:embed="rId4">
            <a:alphaModFix/>
          </a:blip>
          <a:srcRect b="0" l="0" r="0" t="0"/>
          <a:stretch/>
        </p:blipFill>
        <p:spPr>
          <a:xfrm>
            <a:off x="8601346" y="4992157"/>
            <a:ext cx="3416641" cy="136419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3" name="Shape 213"/>
        <p:cNvGrpSpPr/>
        <p:nvPr/>
      </p:nvGrpSpPr>
      <p:grpSpPr>
        <a:xfrm>
          <a:off x="0" y="0"/>
          <a:ext cx="0" cy="0"/>
          <a:chOff x="0" y="0"/>
          <a:chExt cx="0" cy="0"/>
        </a:xfrm>
      </p:grpSpPr>
      <p:sp>
        <p:nvSpPr>
          <p:cNvPr id="214" name="Google Shape;214;p26"/>
          <p:cNvSpPr txBox="1"/>
          <p:nvPr>
            <p:ph type="title"/>
          </p:nvPr>
        </p:nvSpPr>
        <p:spPr>
          <a:xfrm>
            <a:off x="648930" y="556114"/>
            <a:ext cx="3505495" cy="162232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Libre Franklin Black"/>
              <a:buNone/>
            </a:pPr>
            <a:r>
              <a:rPr lang="en-US">
                <a:solidFill>
                  <a:schemeClr val="dk1"/>
                </a:solidFill>
                <a:latin typeface="Libre Franklin Black"/>
                <a:ea typeface="Libre Franklin Black"/>
                <a:cs typeface="Libre Franklin Black"/>
                <a:sym typeface="Libre Franklin Black"/>
              </a:rPr>
              <a:t>Massacre</a:t>
            </a:r>
            <a:endParaRPr/>
          </a:p>
        </p:txBody>
      </p:sp>
      <p:sp>
        <p:nvSpPr>
          <p:cNvPr id="215" name="Google Shape;215;p26"/>
          <p:cNvSpPr txBox="1"/>
          <p:nvPr>
            <p:ph idx="2" type="body"/>
          </p:nvPr>
        </p:nvSpPr>
        <p:spPr>
          <a:xfrm>
            <a:off x="127221" y="1972901"/>
            <a:ext cx="4027204" cy="3957303"/>
          </a:xfrm>
          <a:prstGeom prst="rect">
            <a:avLst/>
          </a:prstGeom>
          <a:noFill/>
          <a:ln>
            <a:noFill/>
          </a:ln>
        </p:spPr>
        <p:txBody>
          <a:bodyPr anchorCtr="0" anchor="t" bIns="45700" lIns="91425" spcFirstLastPara="1" rIns="91425" wrap="square" tIns="45700">
            <a:normAutofit lnSpcReduction="10000"/>
          </a:bodyPr>
          <a:lstStyle/>
          <a:p>
            <a:pPr indent="-457200" lvl="0" marL="457200" rtl="0" algn="l">
              <a:lnSpc>
                <a:spcPct val="90000"/>
              </a:lnSpc>
              <a:spcBef>
                <a:spcPts val="0"/>
              </a:spcBef>
              <a:spcAft>
                <a:spcPts val="0"/>
              </a:spcAft>
              <a:buClr>
                <a:schemeClr val="dk1"/>
              </a:buClr>
              <a:buSzPts val="2000"/>
              <a:buFont typeface="Calibri"/>
              <a:buAutoNum type="arabicPeriod"/>
            </a:pPr>
            <a:r>
              <a:rPr lang="en-US" sz="2000"/>
              <a:t>Listen to the audio clip.</a:t>
            </a:r>
            <a:endParaRPr/>
          </a:p>
          <a:p>
            <a:pPr indent="-330200" lvl="0" marL="457200" rtl="0" algn="l">
              <a:lnSpc>
                <a:spcPct val="90000"/>
              </a:lnSpc>
              <a:spcBef>
                <a:spcPts val="1000"/>
              </a:spcBef>
              <a:spcAft>
                <a:spcPts val="0"/>
              </a:spcAft>
              <a:buClr>
                <a:schemeClr val="dk1"/>
              </a:buClr>
              <a:buSzPts val="2000"/>
              <a:buFont typeface="Calibri"/>
              <a:buNone/>
            </a:pPr>
            <a:r>
              <a:t/>
            </a:r>
            <a:endParaRPr sz="2000"/>
          </a:p>
          <a:p>
            <a:pPr indent="-457200" lvl="0" marL="457200" rtl="0" algn="l">
              <a:lnSpc>
                <a:spcPct val="90000"/>
              </a:lnSpc>
              <a:spcBef>
                <a:spcPts val="1000"/>
              </a:spcBef>
              <a:spcAft>
                <a:spcPts val="0"/>
              </a:spcAft>
              <a:buClr>
                <a:schemeClr val="dk1"/>
              </a:buClr>
              <a:buSzPts val="2000"/>
              <a:buFont typeface="Calibri"/>
              <a:buAutoNum type="arabicPeriod"/>
            </a:pPr>
            <a:r>
              <a:rPr lang="en-US" sz="2000"/>
              <a:t>What history is being represented? </a:t>
            </a:r>
            <a:endParaRPr/>
          </a:p>
          <a:p>
            <a:pPr indent="0" lvl="0" marL="0" rtl="0" algn="l">
              <a:lnSpc>
                <a:spcPct val="90000"/>
              </a:lnSpc>
              <a:spcBef>
                <a:spcPts val="1000"/>
              </a:spcBef>
              <a:spcAft>
                <a:spcPts val="0"/>
              </a:spcAft>
              <a:buClr>
                <a:schemeClr val="dk1"/>
              </a:buClr>
              <a:buSzPts val="2000"/>
              <a:buNone/>
            </a:pPr>
            <a:r>
              <a:t/>
            </a:r>
            <a:endParaRPr sz="2000"/>
          </a:p>
          <a:p>
            <a:pPr indent="-457200" lvl="0" marL="457200" rtl="0" algn="l">
              <a:lnSpc>
                <a:spcPct val="90000"/>
              </a:lnSpc>
              <a:spcBef>
                <a:spcPts val="1000"/>
              </a:spcBef>
              <a:spcAft>
                <a:spcPts val="0"/>
              </a:spcAft>
              <a:buClr>
                <a:schemeClr val="dk1"/>
              </a:buClr>
              <a:buSzPts val="2000"/>
              <a:buFont typeface="Calibri"/>
              <a:buAutoNum type="arabicPeriod"/>
            </a:pPr>
            <a:r>
              <a:rPr lang="en-US" sz="2000"/>
              <a:t>What did you learn about choices that people made? </a:t>
            </a:r>
            <a:endParaRPr/>
          </a:p>
          <a:p>
            <a:pPr indent="-330200" lvl="0" marL="457200" rtl="0" algn="l">
              <a:lnSpc>
                <a:spcPct val="90000"/>
              </a:lnSpc>
              <a:spcBef>
                <a:spcPts val="1000"/>
              </a:spcBef>
              <a:spcAft>
                <a:spcPts val="0"/>
              </a:spcAft>
              <a:buClr>
                <a:schemeClr val="dk1"/>
              </a:buClr>
              <a:buSzPts val="2000"/>
              <a:buFont typeface="Calibri"/>
              <a:buNone/>
            </a:pPr>
            <a:r>
              <a:t/>
            </a:r>
            <a:endParaRPr sz="2000"/>
          </a:p>
          <a:p>
            <a:pPr indent="-457200" lvl="0" marL="457200" rtl="0" algn="l">
              <a:lnSpc>
                <a:spcPct val="90000"/>
              </a:lnSpc>
              <a:spcBef>
                <a:spcPts val="1000"/>
              </a:spcBef>
              <a:spcAft>
                <a:spcPts val="0"/>
              </a:spcAft>
              <a:buClr>
                <a:schemeClr val="dk1"/>
              </a:buClr>
              <a:buSzPts val="2000"/>
              <a:buFont typeface="Calibri"/>
              <a:buAutoNum type="arabicPeriod"/>
            </a:pPr>
            <a:r>
              <a:rPr lang="en-US" sz="2000"/>
              <a:t>Watch </a:t>
            </a:r>
            <a:r>
              <a:rPr lang="en-US" sz="2000" u="sng">
                <a:solidFill>
                  <a:schemeClr val="hlink"/>
                </a:solidFill>
                <a:hlinkClick r:id="rId3"/>
              </a:rPr>
              <a:t>Sam Boymel’s Video </a:t>
            </a:r>
            <a:r>
              <a:rPr lang="en-US" sz="2000"/>
              <a:t>What happens to him? Discuss the choices of his two neighbors. </a:t>
            </a:r>
            <a:endParaRPr/>
          </a:p>
          <a:p>
            <a:pPr indent="0" lvl="0" marL="0" rtl="0" algn="l">
              <a:lnSpc>
                <a:spcPct val="90000"/>
              </a:lnSpc>
              <a:spcBef>
                <a:spcPts val="1000"/>
              </a:spcBef>
              <a:spcAft>
                <a:spcPts val="0"/>
              </a:spcAft>
              <a:buClr>
                <a:schemeClr val="dk1"/>
              </a:buClr>
              <a:buSzPts val="2000"/>
              <a:buNone/>
            </a:pPr>
            <a:r>
              <a:t/>
            </a:r>
            <a:endParaRPr sz="2000"/>
          </a:p>
        </p:txBody>
      </p:sp>
      <p:sp>
        <p:nvSpPr>
          <p:cNvPr id="216" name="Google Shape;216;p26"/>
          <p:cNvSpPr/>
          <p:nvPr/>
        </p:nvSpPr>
        <p:spPr>
          <a:xfrm>
            <a:off x="4639056"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7" name="Google Shape;217;p26"/>
          <p:cNvSpPr/>
          <p:nvPr/>
        </p:nvSpPr>
        <p:spPr>
          <a:xfrm>
            <a:off x="5123688" y="557784"/>
            <a:ext cx="6584098"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18" name="Google Shape;218;p26"/>
          <p:cNvPicPr preferRelativeResize="0"/>
          <p:nvPr>
            <p:ph idx="1" type="body"/>
          </p:nvPr>
        </p:nvPicPr>
        <p:blipFill rotWithShape="1">
          <a:blip r:embed="rId4">
            <a:alphaModFix/>
          </a:blip>
          <a:srcRect b="0" l="0" r="5235" t="18487"/>
          <a:stretch/>
        </p:blipFill>
        <p:spPr>
          <a:xfrm>
            <a:off x="5628716" y="807593"/>
            <a:ext cx="5573622" cy="5239568"/>
          </a:xfrm>
          <a:prstGeom prst="rect">
            <a:avLst/>
          </a:prstGeom>
          <a:noFill/>
          <a:ln>
            <a:noFill/>
          </a:ln>
        </p:spPr>
      </p:pic>
      <p:sp>
        <p:nvSpPr>
          <p:cNvPr id="219" name="Google Shape;219;p26"/>
          <p:cNvSpPr txBox="1"/>
          <p:nvPr/>
        </p:nvSpPr>
        <p:spPr>
          <a:xfrm>
            <a:off x="0" y="6311900"/>
            <a:ext cx="12191999" cy="65619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xt&#10;&#10;Description automatically generated with low confidence" id="220" name="Google Shape;220;p26"/>
          <p:cNvPicPr preferRelativeResize="0"/>
          <p:nvPr/>
        </p:nvPicPr>
        <p:blipFill rotWithShape="1">
          <a:blip r:embed="rId5">
            <a:alphaModFix/>
          </a:blip>
          <a:srcRect b="0" l="0" r="0" t="0"/>
          <a:stretch/>
        </p:blipFill>
        <p:spPr>
          <a:xfrm>
            <a:off x="10630895" y="6329561"/>
            <a:ext cx="1323482" cy="528439"/>
          </a:xfrm>
          <a:prstGeom prst="rect">
            <a:avLst/>
          </a:prstGeom>
          <a:noFill/>
          <a:ln>
            <a:noFill/>
          </a:ln>
        </p:spPr>
      </p:pic>
      <p:pic>
        <p:nvPicPr>
          <p:cNvPr id="221" name="Google Shape;221;p26">
            <a:hlinkClick r:id="rId6"/>
          </p:cNvPr>
          <p:cNvPicPr preferRelativeResize="0"/>
          <p:nvPr/>
        </p:nvPicPr>
        <p:blipFill rotWithShape="1">
          <a:blip r:embed="rId7">
            <a:alphaModFix/>
          </a:blip>
          <a:srcRect b="0" l="0" r="0" t="0"/>
          <a:stretch/>
        </p:blipFill>
        <p:spPr>
          <a:xfrm>
            <a:off x="3157057" y="1972901"/>
            <a:ext cx="383097" cy="3830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5000"/>
                                        <p:tgtEl>
                                          <p:spTgt spid="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5" name="Shape 225"/>
        <p:cNvGrpSpPr/>
        <p:nvPr/>
      </p:nvGrpSpPr>
      <p:grpSpPr>
        <a:xfrm>
          <a:off x="0" y="0"/>
          <a:ext cx="0" cy="0"/>
          <a:chOff x="0" y="0"/>
          <a:chExt cx="0" cy="0"/>
        </a:xfrm>
      </p:grpSpPr>
      <p:sp>
        <p:nvSpPr>
          <p:cNvPr id="226" name="Google Shape;226;p27"/>
          <p:cNvSpPr txBox="1"/>
          <p:nvPr>
            <p:ph type="title"/>
          </p:nvPr>
        </p:nvSpPr>
        <p:spPr>
          <a:xfrm>
            <a:off x="8032155" y="316450"/>
            <a:ext cx="3667039" cy="16766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Libre Franklin Black"/>
              <a:buNone/>
            </a:pPr>
            <a:r>
              <a:rPr lang="en-US">
                <a:solidFill>
                  <a:schemeClr val="dk1"/>
                </a:solidFill>
                <a:latin typeface="Libre Franklin Black"/>
                <a:ea typeface="Libre Franklin Black"/>
                <a:cs typeface="Libre Franklin Black"/>
                <a:sym typeface="Libre Franklin Black"/>
              </a:rPr>
              <a:t>Ghettos</a:t>
            </a:r>
            <a:r>
              <a:rPr lang="en-US" sz="4000">
                <a:solidFill>
                  <a:schemeClr val="dk1"/>
                </a:solidFill>
                <a:latin typeface="Libre Franklin Black"/>
                <a:ea typeface="Libre Franklin Black"/>
                <a:cs typeface="Libre Franklin Black"/>
                <a:sym typeface="Libre Franklin Black"/>
              </a:rPr>
              <a:t> </a:t>
            </a:r>
            <a:endParaRPr/>
          </a:p>
        </p:txBody>
      </p:sp>
      <p:sp>
        <p:nvSpPr>
          <p:cNvPr id="227" name="Google Shape;227;p27"/>
          <p:cNvSpPr/>
          <p:nvPr/>
        </p:nvSpPr>
        <p:spPr>
          <a:xfrm>
            <a:off x="0"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28" name="Google Shape;228;p27"/>
          <p:cNvSpPr/>
          <p:nvPr/>
        </p:nvSpPr>
        <p:spPr>
          <a:xfrm>
            <a:off x="479211" y="559407"/>
            <a:ext cx="6594522"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brick wall with a sign on it&#10;&#10;Description automatically generated with low confidence" id="229" name="Google Shape;229;p27"/>
          <p:cNvPicPr preferRelativeResize="0"/>
          <p:nvPr/>
        </p:nvPicPr>
        <p:blipFill rotWithShape="1">
          <a:blip r:embed="rId3">
            <a:alphaModFix/>
          </a:blip>
          <a:srcRect b="0" l="0" r="0" t="0"/>
          <a:stretch/>
        </p:blipFill>
        <p:spPr>
          <a:xfrm>
            <a:off x="760920" y="1154752"/>
            <a:ext cx="6064660" cy="4548495"/>
          </a:xfrm>
          <a:prstGeom prst="rect">
            <a:avLst/>
          </a:prstGeom>
          <a:noFill/>
          <a:ln>
            <a:noFill/>
          </a:ln>
        </p:spPr>
      </p:pic>
      <p:sp>
        <p:nvSpPr>
          <p:cNvPr id="230" name="Google Shape;230;p27"/>
          <p:cNvSpPr txBox="1"/>
          <p:nvPr>
            <p:ph idx="2" type="body"/>
          </p:nvPr>
        </p:nvSpPr>
        <p:spPr>
          <a:xfrm>
            <a:off x="7919207" y="1596193"/>
            <a:ext cx="4118629" cy="4107054"/>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1800"/>
              <a:buFont typeface="Calibri"/>
              <a:buAutoNum type="arabicPeriod"/>
            </a:pPr>
            <a:r>
              <a:rPr lang="en-US" sz="1800"/>
              <a:t>Listen to the audio clip.</a:t>
            </a:r>
            <a:endParaRPr/>
          </a:p>
          <a:p>
            <a:pPr indent="-228600" lvl="0" marL="342900" rtl="0" algn="l">
              <a:lnSpc>
                <a:spcPct val="90000"/>
              </a:lnSpc>
              <a:spcBef>
                <a:spcPts val="1000"/>
              </a:spcBef>
              <a:spcAft>
                <a:spcPts val="0"/>
              </a:spcAft>
              <a:buClr>
                <a:schemeClr val="dk1"/>
              </a:buClr>
              <a:buSzPts val="1800"/>
              <a:buFont typeface="Calibri"/>
              <a:buNone/>
            </a:pPr>
            <a:r>
              <a:t/>
            </a:r>
            <a:endParaRPr sz="1800"/>
          </a:p>
          <a:p>
            <a:pPr indent="-342900" lvl="0" marL="342900" rtl="0" algn="l">
              <a:lnSpc>
                <a:spcPct val="90000"/>
              </a:lnSpc>
              <a:spcBef>
                <a:spcPts val="1000"/>
              </a:spcBef>
              <a:spcAft>
                <a:spcPts val="0"/>
              </a:spcAft>
              <a:buClr>
                <a:schemeClr val="dk1"/>
              </a:buClr>
              <a:buSzPts val="1800"/>
              <a:buFont typeface="Calibri"/>
              <a:buAutoNum type="arabicPeriod"/>
            </a:pPr>
            <a:r>
              <a:rPr lang="en-US" sz="1800"/>
              <a:t>Why were the ghettos created?  </a:t>
            </a:r>
            <a:endParaRPr/>
          </a:p>
          <a:p>
            <a:pPr indent="-228600" lvl="0" marL="342900" rtl="0" algn="l">
              <a:lnSpc>
                <a:spcPct val="90000"/>
              </a:lnSpc>
              <a:spcBef>
                <a:spcPts val="1000"/>
              </a:spcBef>
              <a:spcAft>
                <a:spcPts val="0"/>
              </a:spcAft>
              <a:buClr>
                <a:schemeClr val="dk1"/>
              </a:buClr>
              <a:buSzPts val="1800"/>
              <a:buFont typeface="Calibri"/>
              <a:buNone/>
            </a:pPr>
            <a:r>
              <a:t/>
            </a:r>
            <a:endParaRPr sz="1800"/>
          </a:p>
          <a:p>
            <a:pPr indent="-342900" lvl="0" marL="342900" rtl="0" algn="l">
              <a:lnSpc>
                <a:spcPct val="90000"/>
              </a:lnSpc>
              <a:spcBef>
                <a:spcPts val="1000"/>
              </a:spcBef>
              <a:spcAft>
                <a:spcPts val="0"/>
              </a:spcAft>
              <a:buClr>
                <a:schemeClr val="dk1"/>
              </a:buClr>
              <a:buSzPts val="1800"/>
              <a:buFont typeface="Calibri"/>
              <a:buAutoNum type="arabicPeriod"/>
            </a:pPr>
            <a:r>
              <a:rPr lang="en-US" sz="1800"/>
              <a:t>What were the conditions like?  </a:t>
            </a:r>
            <a:endParaRPr/>
          </a:p>
          <a:p>
            <a:pPr indent="0" lvl="0" marL="0" rtl="0" algn="l">
              <a:lnSpc>
                <a:spcPct val="90000"/>
              </a:lnSpc>
              <a:spcBef>
                <a:spcPts val="1000"/>
              </a:spcBef>
              <a:spcAft>
                <a:spcPts val="0"/>
              </a:spcAft>
              <a:buClr>
                <a:schemeClr val="dk1"/>
              </a:buClr>
              <a:buSzPts val="1800"/>
              <a:buNone/>
            </a:pPr>
            <a:r>
              <a:t/>
            </a:r>
            <a:endParaRPr sz="1800"/>
          </a:p>
          <a:p>
            <a:pPr indent="-342900" lvl="0" marL="342900" rtl="0" algn="l">
              <a:lnSpc>
                <a:spcPct val="90000"/>
              </a:lnSpc>
              <a:spcBef>
                <a:spcPts val="1000"/>
              </a:spcBef>
              <a:spcAft>
                <a:spcPts val="0"/>
              </a:spcAft>
              <a:buClr>
                <a:schemeClr val="dk1"/>
              </a:buClr>
              <a:buSzPts val="1800"/>
              <a:buFont typeface="Calibri"/>
              <a:buAutoNum type="arabicPeriod"/>
            </a:pPr>
            <a:r>
              <a:rPr lang="en-US" sz="1800"/>
              <a:t>Watch either </a:t>
            </a:r>
            <a:r>
              <a:rPr b="1" lang="en-US" sz="1800" u="sng">
                <a:solidFill>
                  <a:schemeClr val="hlink"/>
                </a:solidFill>
                <a:hlinkClick r:id="rId4"/>
              </a:rPr>
              <a:t>Ray Kantor’s Testimony Clip</a:t>
            </a:r>
            <a:r>
              <a:rPr lang="en-US" sz="1800"/>
              <a:t> or </a:t>
            </a:r>
            <a:r>
              <a:rPr b="1" lang="en-US" sz="1800" u="sng">
                <a:solidFill>
                  <a:schemeClr val="hlink"/>
                </a:solidFill>
                <a:hlinkClick r:id="rId5"/>
              </a:rPr>
              <a:t>Roma Kaltman’s Testimony Clip</a:t>
            </a:r>
            <a:r>
              <a:rPr b="1" lang="en-US" sz="1800" u="sng"/>
              <a:t>.</a:t>
            </a:r>
            <a:endParaRPr sz="1800"/>
          </a:p>
          <a:p>
            <a:pPr indent="-228600" lvl="0" marL="342900" rtl="0" algn="l">
              <a:lnSpc>
                <a:spcPct val="90000"/>
              </a:lnSpc>
              <a:spcBef>
                <a:spcPts val="1000"/>
              </a:spcBef>
              <a:spcAft>
                <a:spcPts val="0"/>
              </a:spcAft>
              <a:buClr>
                <a:schemeClr val="dk1"/>
              </a:buClr>
              <a:buSzPts val="1800"/>
              <a:buFont typeface="Calibri"/>
              <a:buNone/>
            </a:pPr>
            <a:r>
              <a:t/>
            </a:r>
            <a:endParaRPr b="1" sz="1800" u="sng"/>
          </a:p>
          <a:p>
            <a:pPr indent="-342900" lvl="0" marL="342900" rtl="0" algn="l">
              <a:lnSpc>
                <a:spcPct val="90000"/>
              </a:lnSpc>
              <a:spcBef>
                <a:spcPts val="1000"/>
              </a:spcBef>
              <a:spcAft>
                <a:spcPts val="0"/>
              </a:spcAft>
              <a:buClr>
                <a:schemeClr val="dk1"/>
              </a:buClr>
              <a:buSzPts val="1800"/>
              <a:buFont typeface="Calibri"/>
              <a:buAutoNum type="arabicPeriod"/>
            </a:pPr>
            <a:r>
              <a:rPr lang="en-US" sz="1800"/>
              <a:t>What did you learn from their testimony? </a:t>
            </a:r>
            <a:endParaRPr/>
          </a:p>
          <a:p>
            <a:pPr indent="-114300" lvl="0" marL="228600" rtl="0" algn="l">
              <a:lnSpc>
                <a:spcPct val="90000"/>
              </a:lnSpc>
              <a:spcBef>
                <a:spcPts val="1000"/>
              </a:spcBef>
              <a:spcAft>
                <a:spcPts val="0"/>
              </a:spcAft>
              <a:buClr>
                <a:schemeClr val="dk1"/>
              </a:buClr>
              <a:buSzPts val="1800"/>
              <a:buNone/>
            </a:pPr>
            <a:r>
              <a:t/>
            </a:r>
            <a:endParaRPr sz="1800"/>
          </a:p>
          <a:p>
            <a:pPr indent="0" lvl="0" marL="0" rtl="0" algn="l">
              <a:lnSpc>
                <a:spcPct val="90000"/>
              </a:lnSpc>
              <a:spcBef>
                <a:spcPts val="1000"/>
              </a:spcBef>
              <a:spcAft>
                <a:spcPts val="0"/>
              </a:spcAft>
              <a:buClr>
                <a:schemeClr val="dk1"/>
              </a:buClr>
              <a:buSzPts val="1800"/>
              <a:buNone/>
            </a:pPr>
            <a:r>
              <a:t/>
            </a:r>
            <a:endParaRPr sz="1800"/>
          </a:p>
        </p:txBody>
      </p:sp>
      <p:sp>
        <p:nvSpPr>
          <p:cNvPr id="231" name="Google Shape;231;p27"/>
          <p:cNvSpPr txBox="1"/>
          <p:nvPr/>
        </p:nvSpPr>
        <p:spPr>
          <a:xfrm>
            <a:off x="0" y="6311900"/>
            <a:ext cx="12191999" cy="65619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xt&#10;&#10;Description automatically generated with low confidence" id="232" name="Google Shape;232;p27"/>
          <p:cNvPicPr preferRelativeResize="0"/>
          <p:nvPr/>
        </p:nvPicPr>
        <p:blipFill rotWithShape="1">
          <a:blip r:embed="rId6">
            <a:alphaModFix/>
          </a:blip>
          <a:srcRect b="0" l="0" r="0" t="0"/>
          <a:stretch/>
        </p:blipFill>
        <p:spPr>
          <a:xfrm>
            <a:off x="10630895" y="6329561"/>
            <a:ext cx="1323482" cy="528439"/>
          </a:xfrm>
          <a:prstGeom prst="rect">
            <a:avLst/>
          </a:prstGeom>
          <a:noFill/>
          <a:ln>
            <a:noFill/>
          </a:ln>
        </p:spPr>
      </p:pic>
      <p:pic>
        <p:nvPicPr>
          <p:cNvPr id="233" name="Google Shape;233;p27">
            <a:hlinkClick r:id="rId7"/>
          </p:cNvPr>
          <p:cNvPicPr preferRelativeResize="0"/>
          <p:nvPr/>
        </p:nvPicPr>
        <p:blipFill rotWithShape="1">
          <a:blip r:embed="rId8">
            <a:alphaModFix/>
          </a:blip>
          <a:srcRect b="0" l="0" r="0" t="0"/>
          <a:stretch/>
        </p:blipFill>
        <p:spPr>
          <a:xfrm>
            <a:off x="10755741" y="1609261"/>
            <a:ext cx="292560" cy="2925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5000"/>
                                        <p:tgtEl>
                                          <p:spTgt spid="2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7" name="Shape 237"/>
        <p:cNvGrpSpPr/>
        <p:nvPr/>
      </p:nvGrpSpPr>
      <p:grpSpPr>
        <a:xfrm>
          <a:off x="0" y="0"/>
          <a:ext cx="0" cy="0"/>
          <a:chOff x="0" y="0"/>
          <a:chExt cx="0" cy="0"/>
        </a:xfrm>
      </p:grpSpPr>
      <p:sp>
        <p:nvSpPr>
          <p:cNvPr id="238" name="Google Shape;238;p28"/>
          <p:cNvSpPr txBox="1"/>
          <p:nvPr>
            <p:ph type="title"/>
          </p:nvPr>
        </p:nvSpPr>
        <p:spPr>
          <a:xfrm>
            <a:off x="207400" y="634175"/>
            <a:ext cx="4132500" cy="1617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Libre Franklin Black"/>
              <a:buNone/>
            </a:pPr>
            <a:r>
              <a:rPr lang="en-US" sz="4400">
                <a:solidFill>
                  <a:schemeClr val="dk1"/>
                </a:solidFill>
                <a:latin typeface="Libre Franklin Black"/>
                <a:ea typeface="Libre Franklin Black"/>
                <a:cs typeface="Libre Franklin Black"/>
                <a:sym typeface="Libre Franklin Black"/>
              </a:rPr>
              <a:t>Concentration Camps</a:t>
            </a:r>
            <a:endParaRPr/>
          </a:p>
        </p:txBody>
      </p:sp>
      <p:sp>
        <p:nvSpPr>
          <p:cNvPr id="239" name="Google Shape;239;p28"/>
          <p:cNvSpPr txBox="1"/>
          <p:nvPr>
            <p:ph idx="2" type="body"/>
          </p:nvPr>
        </p:nvSpPr>
        <p:spPr>
          <a:xfrm>
            <a:off x="207391" y="2403836"/>
            <a:ext cx="3947034" cy="381998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t>Listen to the audio clip. </a:t>
            </a:r>
            <a:endParaRPr/>
          </a:p>
          <a:p>
            <a:pPr indent="0" lvl="0" marL="0" rtl="0" algn="l">
              <a:lnSpc>
                <a:spcPct val="90000"/>
              </a:lnSpc>
              <a:spcBef>
                <a:spcPts val="1000"/>
              </a:spcBef>
              <a:spcAft>
                <a:spcPts val="0"/>
              </a:spcAft>
              <a:buClr>
                <a:schemeClr val="dk1"/>
              </a:buClr>
              <a:buSzPts val="2000"/>
              <a:buNone/>
            </a:pPr>
            <a:r>
              <a:t/>
            </a:r>
            <a:endParaRPr sz="2000"/>
          </a:p>
          <a:p>
            <a:pPr indent="-457200" lvl="0" marL="457200" rtl="0" algn="l">
              <a:lnSpc>
                <a:spcPct val="90000"/>
              </a:lnSpc>
              <a:spcBef>
                <a:spcPts val="1000"/>
              </a:spcBef>
              <a:spcAft>
                <a:spcPts val="0"/>
              </a:spcAft>
              <a:buClr>
                <a:schemeClr val="dk1"/>
              </a:buClr>
              <a:buSzPts val="2000"/>
              <a:buFont typeface="Calibri"/>
              <a:buAutoNum type="arabicPeriod"/>
            </a:pPr>
            <a:r>
              <a:rPr lang="en-US" sz="2000"/>
              <a:t>Who were the other prisoners in the concentration camps?</a:t>
            </a:r>
            <a:endParaRPr/>
          </a:p>
          <a:p>
            <a:pPr indent="-330200" lvl="0" marL="457200" rtl="0" algn="l">
              <a:lnSpc>
                <a:spcPct val="90000"/>
              </a:lnSpc>
              <a:spcBef>
                <a:spcPts val="1000"/>
              </a:spcBef>
              <a:spcAft>
                <a:spcPts val="0"/>
              </a:spcAft>
              <a:buClr>
                <a:schemeClr val="dk1"/>
              </a:buClr>
              <a:buSzPts val="2000"/>
              <a:buFont typeface="Calibri"/>
              <a:buNone/>
            </a:pPr>
            <a:r>
              <a:t/>
            </a:r>
            <a:endParaRPr sz="2000"/>
          </a:p>
          <a:p>
            <a:pPr indent="-457200" lvl="0" marL="457200" rtl="0" algn="l">
              <a:lnSpc>
                <a:spcPct val="90000"/>
              </a:lnSpc>
              <a:spcBef>
                <a:spcPts val="1000"/>
              </a:spcBef>
              <a:spcAft>
                <a:spcPts val="0"/>
              </a:spcAft>
              <a:buClr>
                <a:schemeClr val="dk1"/>
              </a:buClr>
              <a:buSzPts val="2000"/>
              <a:buFont typeface="Calibri"/>
              <a:buAutoNum type="arabicPeriod"/>
            </a:pPr>
            <a:r>
              <a:rPr lang="en-US" sz="2000"/>
              <a:t>Who were the first people the Nazis rounded up?</a:t>
            </a:r>
            <a:endParaRPr/>
          </a:p>
          <a:p>
            <a:pPr indent="-330200" lvl="0" marL="457200" rtl="0" algn="l">
              <a:lnSpc>
                <a:spcPct val="90000"/>
              </a:lnSpc>
              <a:spcBef>
                <a:spcPts val="1000"/>
              </a:spcBef>
              <a:spcAft>
                <a:spcPts val="0"/>
              </a:spcAft>
              <a:buClr>
                <a:schemeClr val="dk1"/>
              </a:buClr>
              <a:buSzPts val="2000"/>
              <a:buFont typeface="Calibri"/>
              <a:buNone/>
            </a:pPr>
            <a:r>
              <a:t/>
            </a:r>
            <a:endParaRPr sz="2000"/>
          </a:p>
          <a:p>
            <a:pPr indent="-457200" lvl="0" marL="457200" rtl="0" algn="l">
              <a:lnSpc>
                <a:spcPct val="90000"/>
              </a:lnSpc>
              <a:spcBef>
                <a:spcPts val="1000"/>
              </a:spcBef>
              <a:spcAft>
                <a:spcPts val="0"/>
              </a:spcAft>
              <a:buClr>
                <a:schemeClr val="dk1"/>
              </a:buClr>
              <a:buSzPts val="2000"/>
              <a:buFont typeface="Calibri"/>
              <a:buAutoNum type="arabicPeriod"/>
            </a:pPr>
            <a:r>
              <a:rPr lang="en-US" sz="2000"/>
              <a:t>What did you learn about the camps? </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p:txBody>
      </p:sp>
      <p:sp>
        <p:nvSpPr>
          <p:cNvPr id="240" name="Google Shape;240;p28"/>
          <p:cNvSpPr/>
          <p:nvPr/>
        </p:nvSpPr>
        <p:spPr>
          <a:xfrm>
            <a:off x="4639056"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 name="Google Shape;241;p28"/>
          <p:cNvSpPr/>
          <p:nvPr/>
        </p:nvSpPr>
        <p:spPr>
          <a:xfrm>
            <a:off x="5123688" y="557784"/>
            <a:ext cx="6584098"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10;&#10;Description automatically generated" id="242" name="Google Shape;242;p28"/>
          <p:cNvPicPr preferRelativeResize="0"/>
          <p:nvPr>
            <p:ph idx="1" type="body"/>
          </p:nvPr>
        </p:nvPicPr>
        <p:blipFill rotWithShape="1">
          <a:blip r:embed="rId3">
            <a:alphaModFix/>
          </a:blip>
          <a:srcRect b="0" l="0" r="0" t="0"/>
          <a:stretch/>
        </p:blipFill>
        <p:spPr>
          <a:xfrm>
            <a:off x="5628523" y="825349"/>
            <a:ext cx="5574008" cy="5239568"/>
          </a:xfrm>
          <a:prstGeom prst="rect">
            <a:avLst/>
          </a:prstGeom>
          <a:noFill/>
          <a:ln>
            <a:noFill/>
          </a:ln>
        </p:spPr>
      </p:pic>
      <p:pic>
        <p:nvPicPr>
          <p:cNvPr id="243" name="Google Shape;243;p28">
            <a:hlinkClick r:id="rId4"/>
          </p:cNvPr>
          <p:cNvPicPr preferRelativeResize="0"/>
          <p:nvPr/>
        </p:nvPicPr>
        <p:blipFill rotWithShape="1">
          <a:blip r:embed="rId5">
            <a:alphaModFix/>
          </a:blip>
          <a:srcRect b="0" l="0" r="0" t="0"/>
          <a:stretch/>
        </p:blipFill>
        <p:spPr>
          <a:xfrm>
            <a:off x="2782929" y="2403837"/>
            <a:ext cx="382175" cy="382175"/>
          </a:xfrm>
          <a:prstGeom prst="rect">
            <a:avLst/>
          </a:prstGeom>
          <a:noFill/>
          <a:ln>
            <a:noFill/>
          </a:ln>
        </p:spPr>
      </p:pic>
      <p:sp>
        <p:nvSpPr>
          <p:cNvPr id="244" name="Google Shape;244;p28"/>
          <p:cNvSpPr txBox="1"/>
          <p:nvPr/>
        </p:nvSpPr>
        <p:spPr>
          <a:xfrm>
            <a:off x="0" y="6311900"/>
            <a:ext cx="12191999" cy="65619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xt&#10;&#10;Description automatically generated with low confidence" id="245" name="Google Shape;245;p28"/>
          <p:cNvPicPr preferRelativeResize="0"/>
          <p:nvPr/>
        </p:nvPicPr>
        <p:blipFill rotWithShape="1">
          <a:blip r:embed="rId6">
            <a:alphaModFix/>
          </a:blip>
          <a:srcRect b="0" l="0" r="0" t="0"/>
          <a:stretch/>
        </p:blipFill>
        <p:spPr>
          <a:xfrm>
            <a:off x="10630895" y="6329561"/>
            <a:ext cx="1323482" cy="5284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5000"/>
                                        <p:tgtEl>
                                          <p:spTgt spid="2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9" name="Shape 249"/>
        <p:cNvGrpSpPr/>
        <p:nvPr/>
      </p:nvGrpSpPr>
      <p:grpSpPr>
        <a:xfrm>
          <a:off x="0" y="0"/>
          <a:ext cx="0" cy="0"/>
          <a:chOff x="0" y="0"/>
          <a:chExt cx="0" cy="0"/>
        </a:xfrm>
      </p:grpSpPr>
      <p:sp>
        <p:nvSpPr>
          <p:cNvPr id="250" name="Google Shape;250;p29"/>
          <p:cNvSpPr txBox="1"/>
          <p:nvPr>
            <p:ph type="title"/>
          </p:nvPr>
        </p:nvSpPr>
        <p:spPr>
          <a:xfrm>
            <a:off x="648975" y="629275"/>
            <a:ext cx="3849000" cy="162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Libre Franklin Black"/>
              <a:buNone/>
            </a:pPr>
            <a:r>
              <a:rPr lang="en-US">
                <a:solidFill>
                  <a:schemeClr val="dk1"/>
                </a:solidFill>
                <a:latin typeface="Libre Franklin Black"/>
                <a:ea typeface="Libre Franklin Black"/>
                <a:cs typeface="Libre Franklin Black"/>
                <a:sym typeface="Libre Franklin Black"/>
              </a:rPr>
              <a:t>Deportation</a:t>
            </a:r>
            <a:endParaRPr/>
          </a:p>
        </p:txBody>
      </p:sp>
      <p:sp>
        <p:nvSpPr>
          <p:cNvPr id="251" name="Google Shape;251;p29"/>
          <p:cNvSpPr txBox="1"/>
          <p:nvPr>
            <p:ph idx="2" type="body"/>
          </p:nvPr>
        </p:nvSpPr>
        <p:spPr>
          <a:xfrm>
            <a:off x="204265" y="1870587"/>
            <a:ext cx="4293704" cy="3972233"/>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chemeClr val="dk1"/>
              </a:buClr>
              <a:buSzPts val="2000"/>
              <a:buFont typeface="Calibri"/>
              <a:buAutoNum type="arabicPeriod"/>
            </a:pPr>
            <a:r>
              <a:rPr lang="en-US" sz="2000"/>
              <a:t>What do you associate trains and the Holocaust with?</a:t>
            </a:r>
            <a:endParaRPr/>
          </a:p>
          <a:p>
            <a:pPr indent="-330200" lvl="0" marL="457200" rtl="0" algn="l">
              <a:lnSpc>
                <a:spcPct val="90000"/>
              </a:lnSpc>
              <a:spcBef>
                <a:spcPts val="1000"/>
              </a:spcBef>
              <a:spcAft>
                <a:spcPts val="0"/>
              </a:spcAft>
              <a:buClr>
                <a:schemeClr val="dk1"/>
              </a:buClr>
              <a:buSzPts val="2000"/>
              <a:buFont typeface="Calibri"/>
              <a:buNone/>
            </a:pPr>
            <a:r>
              <a:t/>
            </a:r>
            <a:endParaRPr sz="2000"/>
          </a:p>
          <a:p>
            <a:pPr indent="-457200" lvl="0" marL="457200" rtl="0" algn="l">
              <a:lnSpc>
                <a:spcPct val="90000"/>
              </a:lnSpc>
              <a:spcBef>
                <a:spcPts val="1000"/>
              </a:spcBef>
              <a:spcAft>
                <a:spcPts val="0"/>
              </a:spcAft>
              <a:buClr>
                <a:schemeClr val="dk1"/>
              </a:buClr>
              <a:buSzPts val="2000"/>
              <a:buFont typeface="Calibri"/>
              <a:buAutoNum type="arabicPeriod"/>
            </a:pPr>
            <a:r>
              <a:rPr lang="en-US" sz="2000"/>
              <a:t>Listen to the audio clip. What did you learn about how HHC represents trains? </a:t>
            </a:r>
            <a:endParaRPr/>
          </a:p>
          <a:p>
            <a:pPr indent="-330200" lvl="0" marL="457200" rtl="0" algn="l">
              <a:lnSpc>
                <a:spcPct val="90000"/>
              </a:lnSpc>
              <a:spcBef>
                <a:spcPts val="1000"/>
              </a:spcBef>
              <a:spcAft>
                <a:spcPts val="0"/>
              </a:spcAft>
              <a:buClr>
                <a:schemeClr val="dk1"/>
              </a:buClr>
              <a:buSzPts val="2000"/>
              <a:buFont typeface="Calibri"/>
              <a:buNone/>
            </a:pPr>
            <a:r>
              <a:t/>
            </a:r>
            <a:endParaRPr sz="2000"/>
          </a:p>
          <a:p>
            <a:pPr indent="-457200" lvl="0" marL="457200" rtl="0" algn="l">
              <a:lnSpc>
                <a:spcPct val="90000"/>
              </a:lnSpc>
              <a:spcBef>
                <a:spcPts val="1000"/>
              </a:spcBef>
              <a:spcAft>
                <a:spcPts val="0"/>
              </a:spcAft>
              <a:buClr>
                <a:schemeClr val="dk1"/>
              </a:buClr>
              <a:buSzPts val="2000"/>
              <a:buFont typeface="Calibri"/>
              <a:buAutoNum type="arabicPeriod"/>
            </a:pPr>
            <a:r>
              <a:rPr lang="en-US" sz="2000"/>
              <a:t>Watch </a:t>
            </a:r>
            <a:r>
              <a:rPr b="1" lang="en-US" sz="2000" u="sng">
                <a:solidFill>
                  <a:schemeClr val="hlink"/>
                </a:solidFill>
                <a:hlinkClick r:id="rId3"/>
              </a:rPr>
              <a:t>Anna Ornstein’s Testimony Clip</a:t>
            </a:r>
            <a:r>
              <a:rPr lang="en-US" sz="2000"/>
              <a:t>. What did you learn from her testimony? </a:t>
            </a:r>
            <a:endParaRPr/>
          </a:p>
          <a:p>
            <a:pPr indent="-330200" lvl="0" marL="457200" rtl="0" algn="l">
              <a:lnSpc>
                <a:spcPct val="90000"/>
              </a:lnSpc>
              <a:spcBef>
                <a:spcPts val="1000"/>
              </a:spcBef>
              <a:spcAft>
                <a:spcPts val="0"/>
              </a:spcAft>
              <a:buClr>
                <a:schemeClr val="dk1"/>
              </a:buClr>
              <a:buSzPts val="2000"/>
              <a:buFont typeface="Calibri"/>
              <a:buNone/>
            </a:pPr>
            <a:r>
              <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p:txBody>
      </p:sp>
      <p:sp>
        <p:nvSpPr>
          <p:cNvPr id="252" name="Google Shape;252;p29"/>
          <p:cNvSpPr/>
          <p:nvPr/>
        </p:nvSpPr>
        <p:spPr>
          <a:xfrm>
            <a:off x="4639056"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3" name="Google Shape;253;p29"/>
          <p:cNvSpPr/>
          <p:nvPr/>
        </p:nvSpPr>
        <p:spPr>
          <a:xfrm>
            <a:off x="5123688" y="557784"/>
            <a:ext cx="6584098"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10;&#10;Description automatically generated" id="254" name="Google Shape;254;p29"/>
          <p:cNvPicPr preferRelativeResize="0"/>
          <p:nvPr/>
        </p:nvPicPr>
        <p:blipFill rotWithShape="1">
          <a:blip r:embed="rId4">
            <a:alphaModFix/>
          </a:blip>
          <a:srcRect b="0" l="0" r="0" t="0"/>
          <a:stretch/>
        </p:blipFill>
        <p:spPr>
          <a:xfrm>
            <a:off x="5405862" y="1170128"/>
            <a:ext cx="6019331" cy="4514498"/>
          </a:xfrm>
          <a:prstGeom prst="rect">
            <a:avLst/>
          </a:prstGeom>
          <a:noFill/>
          <a:ln>
            <a:noFill/>
          </a:ln>
        </p:spPr>
      </p:pic>
      <p:sp>
        <p:nvSpPr>
          <p:cNvPr id="255" name="Google Shape;255;p29"/>
          <p:cNvSpPr txBox="1"/>
          <p:nvPr/>
        </p:nvSpPr>
        <p:spPr>
          <a:xfrm>
            <a:off x="0" y="6311900"/>
            <a:ext cx="12191999" cy="65619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xt&#10;&#10;Description automatically generated with low confidence" id="256" name="Google Shape;256;p29"/>
          <p:cNvPicPr preferRelativeResize="0"/>
          <p:nvPr/>
        </p:nvPicPr>
        <p:blipFill rotWithShape="1">
          <a:blip r:embed="rId5">
            <a:alphaModFix/>
          </a:blip>
          <a:srcRect b="0" l="0" r="0" t="0"/>
          <a:stretch/>
        </p:blipFill>
        <p:spPr>
          <a:xfrm>
            <a:off x="10630895" y="6329561"/>
            <a:ext cx="1323482" cy="528439"/>
          </a:xfrm>
          <a:prstGeom prst="rect">
            <a:avLst/>
          </a:prstGeom>
          <a:noFill/>
          <a:ln>
            <a:noFill/>
          </a:ln>
        </p:spPr>
      </p:pic>
      <p:pic>
        <p:nvPicPr>
          <p:cNvPr id="257" name="Google Shape;257;p29">
            <a:hlinkClick r:id="rId6"/>
          </p:cNvPr>
          <p:cNvPicPr preferRelativeResize="0"/>
          <p:nvPr/>
        </p:nvPicPr>
        <p:blipFill rotWithShape="1">
          <a:blip r:embed="rId7">
            <a:alphaModFix/>
          </a:blip>
          <a:srcRect b="0" l="0" r="0" t="0"/>
          <a:stretch/>
        </p:blipFill>
        <p:spPr>
          <a:xfrm>
            <a:off x="3545676" y="3295914"/>
            <a:ext cx="262925" cy="262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5000"/>
                                        <p:tgtEl>
                                          <p:spTgt spid="2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1" name="Shape 261"/>
        <p:cNvGrpSpPr/>
        <p:nvPr/>
      </p:nvGrpSpPr>
      <p:grpSpPr>
        <a:xfrm>
          <a:off x="0" y="0"/>
          <a:ext cx="0" cy="0"/>
          <a:chOff x="0" y="0"/>
          <a:chExt cx="0" cy="0"/>
        </a:xfrm>
      </p:grpSpPr>
      <p:sp>
        <p:nvSpPr>
          <p:cNvPr id="262" name="Google Shape;262;p3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3" name="Google Shape;263;p30"/>
          <p:cNvSpPr txBox="1"/>
          <p:nvPr>
            <p:ph type="title"/>
          </p:nvPr>
        </p:nvSpPr>
        <p:spPr>
          <a:xfrm>
            <a:off x="648930" y="629266"/>
            <a:ext cx="3605572" cy="16766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Libre Franklin Black"/>
              <a:buNone/>
            </a:pPr>
            <a:r>
              <a:rPr lang="en-US">
                <a:latin typeface="Libre Franklin Black"/>
                <a:ea typeface="Libre Franklin Black"/>
                <a:cs typeface="Libre Franklin Black"/>
                <a:sym typeface="Libre Franklin Black"/>
              </a:rPr>
              <a:t>Annihilation</a:t>
            </a:r>
            <a:r>
              <a:rPr lang="en-US" sz="4000"/>
              <a:t> </a:t>
            </a:r>
            <a:endParaRPr/>
          </a:p>
        </p:txBody>
      </p:sp>
      <p:sp>
        <p:nvSpPr>
          <p:cNvPr id="264" name="Google Shape;264;p30"/>
          <p:cNvSpPr txBox="1"/>
          <p:nvPr>
            <p:ph idx="1" type="body"/>
          </p:nvPr>
        </p:nvSpPr>
        <p:spPr>
          <a:xfrm>
            <a:off x="648931" y="2009776"/>
            <a:ext cx="3605700" cy="3779400"/>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1800"/>
              <a:buFont typeface="Calibri"/>
              <a:buAutoNum type="arabicPeriod"/>
            </a:pPr>
            <a:r>
              <a:rPr lang="en-US" sz="1800"/>
              <a:t>Listen to the audio clip.</a:t>
            </a:r>
            <a:endParaRPr/>
          </a:p>
          <a:p>
            <a:pPr indent="-228600" lvl="0" marL="342900" rtl="0" algn="l">
              <a:lnSpc>
                <a:spcPct val="90000"/>
              </a:lnSpc>
              <a:spcBef>
                <a:spcPts val="1000"/>
              </a:spcBef>
              <a:spcAft>
                <a:spcPts val="0"/>
              </a:spcAft>
              <a:buClr>
                <a:schemeClr val="dk1"/>
              </a:buClr>
              <a:buSzPts val="1800"/>
              <a:buFont typeface="Calibri"/>
              <a:buNone/>
            </a:pPr>
            <a:r>
              <a:t/>
            </a:r>
            <a:endParaRPr sz="1800"/>
          </a:p>
          <a:p>
            <a:pPr indent="-228600" lvl="0" marL="342900" rtl="0" algn="l">
              <a:lnSpc>
                <a:spcPct val="90000"/>
              </a:lnSpc>
              <a:spcBef>
                <a:spcPts val="1000"/>
              </a:spcBef>
              <a:spcAft>
                <a:spcPts val="0"/>
              </a:spcAft>
              <a:buClr>
                <a:schemeClr val="dk1"/>
              </a:buClr>
              <a:buSzPts val="1800"/>
              <a:buFont typeface="Calibri"/>
              <a:buNone/>
            </a:pPr>
            <a:r>
              <a:t/>
            </a:r>
            <a:endParaRPr sz="1800"/>
          </a:p>
          <a:p>
            <a:pPr indent="-342900" lvl="0" marL="342900" rtl="0" algn="l">
              <a:lnSpc>
                <a:spcPct val="90000"/>
              </a:lnSpc>
              <a:spcBef>
                <a:spcPts val="1000"/>
              </a:spcBef>
              <a:spcAft>
                <a:spcPts val="0"/>
              </a:spcAft>
              <a:buClr>
                <a:schemeClr val="dk1"/>
              </a:buClr>
              <a:buSzPts val="1800"/>
              <a:buFont typeface="Calibri"/>
              <a:buAutoNum type="arabicPeriod"/>
            </a:pPr>
            <a:r>
              <a:rPr lang="en-US" sz="1800"/>
              <a:t>What do shoes represent?</a:t>
            </a:r>
            <a:endParaRPr/>
          </a:p>
          <a:p>
            <a:pPr indent="-228600" lvl="0" marL="342900" rtl="0" algn="l">
              <a:lnSpc>
                <a:spcPct val="90000"/>
              </a:lnSpc>
              <a:spcBef>
                <a:spcPts val="1000"/>
              </a:spcBef>
              <a:spcAft>
                <a:spcPts val="0"/>
              </a:spcAft>
              <a:buClr>
                <a:schemeClr val="dk1"/>
              </a:buClr>
              <a:buSzPts val="1800"/>
              <a:buFont typeface="Calibri"/>
              <a:buNone/>
            </a:pPr>
            <a:r>
              <a:t/>
            </a:r>
            <a:endParaRPr sz="1800"/>
          </a:p>
          <a:p>
            <a:pPr indent="-228600" lvl="0" marL="342900" rtl="0" algn="l">
              <a:lnSpc>
                <a:spcPct val="90000"/>
              </a:lnSpc>
              <a:spcBef>
                <a:spcPts val="1000"/>
              </a:spcBef>
              <a:spcAft>
                <a:spcPts val="0"/>
              </a:spcAft>
              <a:buClr>
                <a:schemeClr val="dk1"/>
              </a:buClr>
              <a:buSzPts val="1800"/>
              <a:buFont typeface="Calibri"/>
              <a:buNone/>
            </a:pPr>
            <a:r>
              <a:t/>
            </a:r>
            <a:endParaRPr sz="1800"/>
          </a:p>
          <a:p>
            <a:pPr indent="-342900" lvl="0" marL="342900" rtl="0" algn="l">
              <a:lnSpc>
                <a:spcPct val="90000"/>
              </a:lnSpc>
              <a:spcBef>
                <a:spcPts val="1000"/>
              </a:spcBef>
              <a:spcAft>
                <a:spcPts val="0"/>
              </a:spcAft>
              <a:buClr>
                <a:schemeClr val="dk1"/>
              </a:buClr>
              <a:buSzPts val="1800"/>
              <a:buFont typeface="Calibri"/>
              <a:buAutoNum type="arabicPeriod"/>
            </a:pPr>
            <a:r>
              <a:rPr lang="en-US" sz="1800"/>
              <a:t>What do you think the quote by Charlotte Delbo means? </a:t>
            </a:r>
            <a:endParaRPr/>
          </a:p>
        </p:txBody>
      </p:sp>
      <p:sp>
        <p:nvSpPr>
          <p:cNvPr id="265" name="Google Shape;265;p30"/>
          <p:cNvSpPr/>
          <p:nvPr/>
        </p:nvSpPr>
        <p:spPr>
          <a:xfrm>
            <a:off x="4639056"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6" name="Google Shape;266;p30"/>
          <p:cNvSpPr/>
          <p:nvPr/>
        </p:nvSpPr>
        <p:spPr>
          <a:xfrm>
            <a:off x="5118267" y="559407"/>
            <a:ext cx="6594522"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sign, store, several&#10;&#10;Description automatically generated" id="267" name="Google Shape;267;p30"/>
          <p:cNvPicPr preferRelativeResize="0"/>
          <p:nvPr>
            <p:ph idx="2" type="body"/>
          </p:nvPr>
        </p:nvPicPr>
        <p:blipFill rotWithShape="1">
          <a:blip r:embed="rId3">
            <a:alphaModFix/>
          </a:blip>
          <a:srcRect b="-1" l="13218" r="-1" t="0"/>
          <a:stretch/>
        </p:blipFill>
        <p:spPr>
          <a:xfrm>
            <a:off x="5283708" y="722376"/>
            <a:ext cx="6263640" cy="5413248"/>
          </a:xfrm>
          <a:prstGeom prst="rect">
            <a:avLst/>
          </a:prstGeom>
          <a:noFill/>
          <a:ln>
            <a:noFill/>
          </a:ln>
        </p:spPr>
      </p:pic>
      <p:pic>
        <p:nvPicPr>
          <p:cNvPr id="268" name="Google Shape;268;p30">
            <a:hlinkClick r:id="rId4"/>
          </p:cNvPr>
          <p:cNvPicPr preferRelativeResize="0"/>
          <p:nvPr/>
        </p:nvPicPr>
        <p:blipFill rotWithShape="1">
          <a:blip r:embed="rId5">
            <a:alphaModFix/>
          </a:blip>
          <a:srcRect b="0" l="0" r="0" t="0"/>
          <a:stretch/>
        </p:blipFill>
        <p:spPr>
          <a:xfrm>
            <a:off x="3313651" y="2009778"/>
            <a:ext cx="380706" cy="380706"/>
          </a:xfrm>
          <a:prstGeom prst="rect">
            <a:avLst/>
          </a:prstGeom>
          <a:noFill/>
          <a:ln>
            <a:noFill/>
          </a:ln>
        </p:spPr>
      </p:pic>
      <p:sp>
        <p:nvSpPr>
          <p:cNvPr id="269" name="Google Shape;269;p30"/>
          <p:cNvSpPr txBox="1"/>
          <p:nvPr/>
        </p:nvSpPr>
        <p:spPr>
          <a:xfrm>
            <a:off x="0" y="6311900"/>
            <a:ext cx="12191999" cy="65619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xt&#10;&#10;Description automatically generated with low confidence" id="270" name="Google Shape;270;p30"/>
          <p:cNvPicPr preferRelativeResize="0"/>
          <p:nvPr/>
        </p:nvPicPr>
        <p:blipFill rotWithShape="1">
          <a:blip r:embed="rId6">
            <a:alphaModFix/>
          </a:blip>
          <a:srcRect b="0" l="0" r="0" t="0"/>
          <a:stretch/>
        </p:blipFill>
        <p:spPr>
          <a:xfrm>
            <a:off x="10630895" y="6329561"/>
            <a:ext cx="1323482" cy="5284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5000"/>
                                        <p:tgtEl>
                                          <p:spTgt spid="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4" name="Shape 274"/>
        <p:cNvGrpSpPr/>
        <p:nvPr/>
      </p:nvGrpSpPr>
      <p:grpSpPr>
        <a:xfrm>
          <a:off x="0" y="0"/>
          <a:ext cx="0" cy="0"/>
          <a:chOff x="0" y="0"/>
          <a:chExt cx="0" cy="0"/>
        </a:xfrm>
      </p:grpSpPr>
      <p:sp>
        <p:nvSpPr>
          <p:cNvPr id="275" name="Google Shape;275;p3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6" name="Google Shape;276;p31"/>
          <p:cNvSpPr txBox="1"/>
          <p:nvPr>
            <p:ph type="title"/>
          </p:nvPr>
        </p:nvSpPr>
        <p:spPr>
          <a:xfrm>
            <a:off x="7808181" y="559408"/>
            <a:ext cx="4146196" cy="176889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700"/>
              <a:buFont typeface="Libre Franklin Black"/>
              <a:buNone/>
            </a:pPr>
            <a:r>
              <a:rPr lang="en-US" sz="3700">
                <a:latin typeface="Libre Franklin Black"/>
                <a:ea typeface="Libre Franklin Black"/>
                <a:cs typeface="Libre Franklin Black"/>
                <a:sym typeface="Libre Franklin Black"/>
              </a:rPr>
              <a:t>Prisoner Uniform</a:t>
            </a:r>
            <a:endParaRPr/>
          </a:p>
        </p:txBody>
      </p:sp>
      <p:sp>
        <p:nvSpPr>
          <p:cNvPr id="277" name="Google Shape;277;p31"/>
          <p:cNvSpPr/>
          <p:nvPr/>
        </p:nvSpPr>
        <p:spPr>
          <a:xfrm>
            <a:off x="0"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8" name="Google Shape;278;p31"/>
          <p:cNvSpPr/>
          <p:nvPr/>
        </p:nvSpPr>
        <p:spPr>
          <a:xfrm>
            <a:off x="479211" y="559407"/>
            <a:ext cx="6594522"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erson in a suit&#10;&#10;Description automatically generated with medium confidence" id="279" name="Google Shape;279;p31"/>
          <p:cNvPicPr preferRelativeResize="0"/>
          <p:nvPr>
            <p:ph idx="1" type="body"/>
          </p:nvPr>
        </p:nvPicPr>
        <p:blipFill rotWithShape="1">
          <a:blip r:embed="rId3">
            <a:alphaModFix/>
          </a:blip>
          <a:srcRect b="13576" l="0" r="-1" t="0"/>
          <a:stretch/>
        </p:blipFill>
        <p:spPr>
          <a:xfrm>
            <a:off x="644652" y="722376"/>
            <a:ext cx="6263640" cy="5413248"/>
          </a:xfrm>
          <a:prstGeom prst="rect">
            <a:avLst/>
          </a:prstGeom>
          <a:noFill/>
          <a:ln>
            <a:noFill/>
          </a:ln>
        </p:spPr>
      </p:pic>
      <p:sp>
        <p:nvSpPr>
          <p:cNvPr id="280" name="Google Shape;280;p31"/>
          <p:cNvSpPr txBox="1"/>
          <p:nvPr>
            <p:ph idx="2" type="body"/>
          </p:nvPr>
        </p:nvSpPr>
        <p:spPr>
          <a:xfrm>
            <a:off x="8045753" y="2438401"/>
            <a:ext cx="3667036" cy="3779520"/>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1800"/>
              <a:buFont typeface="Calibri"/>
              <a:buAutoNum type="arabicPeriod"/>
            </a:pPr>
            <a:r>
              <a:rPr lang="en-US" sz="1800"/>
              <a:t>Listen to the audio clip. </a:t>
            </a:r>
            <a:endParaRPr/>
          </a:p>
          <a:p>
            <a:pPr indent="0" lvl="0" marL="0" rtl="0" algn="l">
              <a:lnSpc>
                <a:spcPct val="90000"/>
              </a:lnSpc>
              <a:spcBef>
                <a:spcPts val="1000"/>
              </a:spcBef>
              <a:spcAft>
                <a:spcPts val="0"/>
              </a:spcAft>
              <a:buClr>
                <a:schemeClr val="dk1"/>
              </a:buClr>
              <a:buSzPts val="1800"/>
              <a:buNone/>
            </a:pPr>
            <a:r>
              <a:t/>
            </a:r>
            <a:endParaRPr sz="1800"/>
          </a:p>
          <a:p>
            <a:pPr indent="0" lvl="0" marL="0" rtl="0" algn="l">
              <a:lnSpc>
                <a:spcPct val="90000"/>
              </a:lnSpc>
              <a:spcBef>
                <a:spcPts val="1000"/>
              </a:spcBef>
              <a:spcAft>
                <a:spcPts val="0"/>
              </a:spcAft>
              <a:buClr>
                <a:schemeClr val="dk1"/>
              </a:buClr>
              <a:buSzPts val="1800"/>
              <a:buNone/>
            </a:pPr>
            <a:r>
              <a:t/>
            </a:r>
            <a:endParaRPr sz="1800"/>
          </a:p>
          <a:p>
            <a:pPr indent="-342900" lvl="0" marL="342900" rtl="0" algn="l">
              <a:lnSpc>
                <a:spcPct val="90000"/>
              </a:lnSpc>
              <a:spcBef>
                <a:spcPts val="1000"/>
              </a:spcBef>
              <a:spcAft>
                <a:spcPts val="0"/>
              </a:spcAft>
              <a:buClr>
                <a:schemeClr val="dk1"/>
              </a:buClr>
              <a:buSzPts val="1800"/>
              <a:buFont typeface="Calibri"/>
              <a:buAutoNum type="arabicPeriod"/>
            </a:pPr>
            <a:r>
              <a:rPr lang="en-US" sz="1800"/>
              <a:t>Why did Leo Wilich keep his prison uniform? </a:t>
            </a:r>
            <a:endParaRPr/>
          </a:p>
          <a:p>
            <a:pPr indent="-228600" lvl="0" marL="342900" rtl="0" algn="l">
              <a:lnSpc>
                <a:spcPct val="90000"/>
              </a:lnSpc>
              <a:spcBef>
                <a:spcPts val="1000"/>
              </a:spcBef>
              <a:spcAft>
                <a:spcPts val="0"/>
              </a:spcAft>
              <a:buClr>
                <a:schemeClr val="dk1"/>
              </a:buClr>
              <a:buSzPts val="1800"/>
              <a:buFont typeface="Calibri"/>
              <a:buNone/>
            </a:pPr>
            <a:r>
              <a:t/>
            </a:r>
            <a:endParaRPr sz="1800"/>
          </a:p>
          <a:p>
            <a:pPr indent="-342900" lvl="0" marL="342900" rtl="0" algn="l">
              <a:lnSpc>
                <a:spcPct val="90000"/>
              </a:lnSpc>
              <a:spcBef>
                <a:spcPts val="1000"/>
              </a:spcBef>
              <a:spcAft>
                <a:spcPts val="0"/>
              </a:spcAft>
              <a:buClr>
                <a:schemeClr val="dk1"/>
              </a:buClr>
              <a:buSzPts val="1800"/>
              <a:buFont typeface="Calibri"/>
              <a:buAutoNum type="arabicPeriod"/>
            </a:pPr>
            <a:r>
              <a:rPr lang="en-US" sz="1800"/>
              <a:t>What can we learn from artifacts, like Leo’s uniform? </a:t>
            </a:r>
            <a:endParaRPr/>
          </a:p>
          <a:p>
            <a:pPr indent="114300" lvl="0" marL="0" rtl="0" algn="l">
              <a:lnSpc>
                <a:spcPct val="90000"/>
              </a:lnSpc>
              <a:spcBef>
                <a:spcPts val="1000"/>
              </a:spcBef>
              <a:spcAft>
                <a:spcPts val="0"/>
              </a:spcAft>
              <a:buClr>
                <a:schemeClr val="dk1"/>
              </a:buClr>
              <a:buSzPts val="1800"/>
              <a:buNone/>
            </a:pPr>
            <a:r>
              <a:t/>
            </a:r>
            <a:endParaRPr sz="1800"/>
          </a:p>
        </p:txBody>
      </p:sp>
      <p:sp>
        <p:nvSpPr>
          <p:cNvPr id="281" name="Google Shape;281;p31"/>
          <p:cNvSpPr txBox="1"/>
          <p:nvPr/>
        </p:nvSpPr>
        <p:spPr>
          <a:xfrm>
            <a:off x="0" y="6311900"/>
            <a:ext cx="12191999" cy="65619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xt&#10;&#10;Description automatically generated with low confidence" id="282" name="Google Shape;282;p31"/>
          <p:cNvPicPr preferRelativeResize="0"/>
          <p:nvPr/>
        </p:nvPicPr>
        <p:blipFill rotWithShape="1">
          <a:blip r:embed="rId4">
            <a:alphaModFix/>
          </a:blip>
          <a:srcRect b="0" l="0" r="0" t="0"/>
          <a:stretch/>
        </p:blipFill>
        <p:spPr>
          <a:xfrm>
            <a:off x="10630895" y="6329561"/>
            <a:ext cx="1323482" cy="528439"/>
          </a:xfrm>
          <a:prstGeom prst="rect">
            <a:avLst/>
          </a:prstGeom>
          <a:noFill/>
          <a:ln>
            <a:noFill/>
          </a:ln>
        </p:spPr>
      </p:pic>
      <p:pic>
        <p:nvPicPr>
          <p:cNvPr id="283" name="Google Shape;283;p31">
            <a:hlinkClick r:id="rId5"/>
          </p:cNvPr>
          <p:cNvPicPr preferRelativeResize="0"/>
          <p:nvPr/>
        </p:nvPicPr>
        <p:blipFill rotWithShape="1">
          <a:blip r:embed="rId6">
            <a:alphaModFix/>
          </a:blip>
          <a:srcRect b="0" l="0" r="0" t="0"/>
          <a:stretch/>
        </p:blipFill>
        <p:spPr>
          <a:xfrm>
            <a:off x="10824594" y="2402712"/>
            <a:ext cx="408265" cy="40826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5000"/>
                                        <p:tgtEl>
                                          <p:spTgt spid="2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7" name="Shape 287"/>
        <p:cNvGrpSpPr/>
        <p:nvPr/>
      </p:nvGrpSpPr>
      <p:grpSpPr>
        <a:xfrm>
          <a:off x="0" y="0"/>
          <a:ext cx="0" cy="0"/>
          <a:chOff x="0" y="0"/>
          <a:chExt cx="0" cy="0"/>
        </a:xfrm>
      </p:grpSpPr>
      <p:sp>
        <p:nvSpPr>
          <p:cNvPr id="288" name="Google Shape;288;p32"/>
          <p:cNvSpPr txBox="1"/>
          <p:nvPr>
            <p:ph type="title"/>
          </p:nvPr>
        </p:nvSpPr>
        <p:spPr>
          <a:xfrm>
            <a:off x="231350" y="320500"/>
            <a:ext cx="3438900" cy="1039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600"/>
              <a:buFont typeface="Libre Franklin Black"/>
              <a:buNone/>
            </a:pPr>
            <a:r>
              <a:rPr lang="en-US" sz="4600">
                <a:latin typeface="Libre Franklin Black"/>
                <a:ea typeface="Libre Franklin Black"/>
                <a:cs typeface="Libre Franklin Black"/>
                <a:sym typeface="Libre Franklin Black"/>
              </a:rPr>
              <a:t>Liberation</a:t>
            </a:r>
            <a:endParaRPr sz="4600">
              <a:solidFill>
                <a:schemeClr val="dk1"/>
              </a:solidFill>
              <a:latin typeface="Libre Franklin Black"/>
              <a:ea typeface="Libre Franklin Black"/>
              <a:cs typeface="Libre Franklin Black"/>
              <a:sym typeface="Libre Franklin Black"/>
            </a:endParaRPr>
          </a:p>
        </p:txBody>
      </p:sp>
      <p:sp>
        <p:nvSpPr>
          <p:cNvPr id="289" name="Google Shape;289;p32"/>
          <p:cNvSpPr txBox="1"/>
          <p:nvPr>
            <p:ph idx="2" type="body"/>
          </p:nvPr>
        </p:nvSpPr>
        <p:spPr>
          <a:xfrm>
            <a:off x="198590" y="1598108"/>
            <a:ext cx="4228747" cy="4056314"/>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chemeClr val="dk1"/>
              </a:buClr>
              <a:buSzPts val="2000"/>
              <a:buFont typeface="Calibri"/>
              <a:buAutoNum type="arabicPeriod"/>
            </a:pPr>
            <a:r>
              <a:rPr lang="en-US" sz="2000">
                <a:solidFill>
                  <a:schemeClr val="dk1"/>
                </a:solidFill>
                <a:latin typeface="Calibri"/>
                <a:ea typeface="Calibri"/>
                <a:cs typeface="Calibri"/>
                <a:sym typeface="Calibri"/>
              </a:rPr>
              <a:t>Watch </a:t>
            </a:r>
            <a:r>
              <a:rPr lang="en-US" sz="2000" u="sng">
                <a:solidFill>
                  <a:schemeClr val="hlink"/>
                </a:solidFill>
                <a:hlinkClick r:id="rId3"/>
              </a:rPr>
              <a:t>Milt Schloss’ Testimony Clip</a:t>
            </a:r>
            <a:r>
              <a:rPr lang="en-US" sz="2000"/>
              <a:t>. </a:t>
            </a:r>
            <a:r>
              <a:rPr lang="en-US" sz="2000">
                <a:solidFill>
                  <a:schemeClr val="dk1"/>
                </a:solidFill>
                <a:latin typeface="Calibri"/>
                <a:ea typeface="Calibri"/>
                <a:cs typeface="Calibri"/>
                <a:sym typeface="Calibri"/>
              </a:rPr>
              <a:t>What does Milt Schloss say about his experience?</a:t>
            </a:r>
            <a:endParaRPr/>
          </a:p>
          <a:p>
            <a:pPr indent="-330200" lvl="0" marL="457200" rtl="0" algn="l">
              <a:lnSpc>
                <a:spcPct val="90000"/>
              </a:lnSpc>
              <a:spcBef>
                <a:spcPts val="1000"/>
              </a:spcBef>
              <a:spcAft>
                <a:spcPts val="0"/>
              </a:spcAft>
              <a:buClr>
                <a:schemeClr val="dk1"/>
              </a:buClr>
              <a:buSzPts val="2000"/>
              <a:buFont typeface="Calibri"/>
              <a:buNone/>
            </a:pPr>
            <a:r>
              <a:t/>
            </a:r>
            <a:endParaRPr sz="2000">
              <a:solidFill>
                <a:schemeClr val="dk1"/>
              </a:solidFill>
              <a:latin typeface="Calibri"/>
              <a:ea typeface="Calibri"/>
              <a:cs typeface="Calibri"/>
              <a:sym typeface="Calibri"/>
            </a:endParaRPr>
          </a:p>
          <a:p>
            <a:pPr indent="-457200" lvl="0" marL="457200" rtl="0" algn="l">
              <a:lnSpc>
                <a:spcPct val="90000"/>
              </a:lnSpc>
              <a:spcBef>
                <a:spcPts val="1000"/>
              </a:spcBef>
              <a:spcAft>
                <a:spcPts val="0"/>
              </a:spcAft>
              <a:buClr>
                <a:schemeClr val="dk1"/>
              </a:buClr>
              <a:buSzPts val="2000"/>
              <a:buFont typeface="Calibri"/>
              <a:buAutoNum type="arabicPeriod"/>
            </a:pPr>
            <a:r>
              <a:rPr lang="en-US" sz="2000">
                <a:solidFill>
                  <a:schemeClr val="dk1"/>
                </a:solidFill>
                <a:latin typeface="Calibri"/>
                <a:ea typeface="Calibri"/>
                <a:cs typeface="Calibri"/>
                <a:sym typeface="Calibri"/>
              </a:rPr>
              <a:t>Listen to the audio clip. </a:t>
            </a:r>
            <a:endParaRPr/>
          </a:p>
          <a:p>
            <a:pPr indent="-330200" lvl="0" marL="457200" rtl="0" algn="l">
              <a:lnSpc>
                <a:spcPct val="90000"/>
              </a:lnSpc>
              <a:spcBef>
                <a:spcPts val="1000"/>
              </a:spcBef>
              <a:spcAft>
                <a:spcPts val="0"/>
              </a:spcAft>
              <a:buClr>
                <a:schemeClr val="dk1"/>
              </a:buClr>
              <a:buSzPts val="2000"/>
              <a:buFont typeface="Calibri"/>
              <a:buNone/>
            </a:pPr>
            <a:r>
              <a:t/>
            </a:r>
            <a:endParaRPr sz="2000">
              <a:solidFill>
                <a:schemeClr val="dk1"/>
              </a:solidFill>
              <a:latin typeface="Calibri"/>
              <a:ea typeface="Calibri"/>
              <a:cs typeface="Calibri"/>
              <a:sym typeface="Calibri"/>
            </a:endParaRPr>
          </a:p>
          <a:p>
            <a:pPr indent="-330200" lvl="0" marL="457200" rtl="0" algn="l">
              <a:lnSpc>
                <a:spcPct val="90000"/>
              </a:lnSpc>
              <a:spcBef>
                <a:spcPts val="1000"/>
              </a:spcBef>
              <a:spcAft>
                <a:spcPts val="0"/>
              </a:spcAft>
              <a:buClr>
                <a:schemeClr val="dk1"/>
              </a:buClr>
              <a:buSzPts val="2000"/>
              <a:buFont typeface="Calibri"/>
              <a:buNone/>
            </a:pPr>
            <a:r>
              <a:t/>
            </a:r>
            <a:endParaRPr sz="2000">
              <a:solidFill>
                <a:schemeClr val="dk1"/>
              </a:solidFill>
              <a:latin typeface="Calibri"/>
              <a:ea typeface="Calibri"/>
              <a:cs typeface="Calibri"/>
              <a:sym typeface="Calibri"/>
            </a:endParaRPr>
          </a:p>
          <a:p>
            <a:pPr indent="-457200" lvl="0" marL="457200" rtl="0" algn="l">
              <a:lnSpc>
                <a:spcPct val="90000"/>
              </a:lnSpc>
              <a:spcBef>
                <a:spcPts val="1000"/>
              </a:spcBef>
              <a:spcAft>
                <a:spcPts val="0"/>
              </a:spcAft>
              <a:buClr>
                <a:schemeClr val="dk1"/>
              </a:buClr>
              <a:buSzPts val="2000"/>
              <a:buFont typeface="Calibri"/>
              <a:buAutoNum type="arabicPeriod"/>
            </a:pPr>
            <a:r>
              <a:rPr lang="en-US" sz="2000">
                <a:solidFill>
                  <a:schemeClr val="dk1"/>
                </a:solidFill>
                <a:latin typeface="Calibri"/>
                <a:ea typeface="Calibri"/>
                <a:cs typeface="Calibri"/>
                <a:sym typeface="Calibri"/>
              </a:rPr>
              <a:t>How did we learn about the camps? How does what you learned make you think about </a:t>
            </a:r>
            <a:r>
              <a:rPr lang="en-US" sz="2000"/>
              <a:t>how we get our information today?</a:t>
            </a:r>
            <a:endParaRPr sz="2000">
              <a:solidFill>
                <a:schemeClr val="dk1"/>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2400"/>
              <a:buNone/>
            </a:pPr>
            <a:r>
              <a:t/>
            </a:r>
            <a:endParaRPr sz="2400">
              <a:solidFill>
                <a:schemeClr val="dk1"/>
              </a:solidFill>
              <a:latin typeface="Calibri"/>
              <a:ea typeface="Calibri"/>
              <a:cs typeface="Calibri"/>
              <a:sym typeface="Calibri"/>
            </a:endParaRPr>
          </a:p>
        </p:txBody>
      </p:sp>
      <p:sp>
        <p:nvSpPr>
          <p:cNvPr id="290" name="Google Shape;290;p32"/>
          <p:cNvSpPr/>
          <p:nvPr/>
        </p:nvSpPr>
        <p:spPr>
          <a:xfrm>
            <a:off x="4625926" y="0"/>
            <a:ext cx="756607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91" name="Google Shape;291;p32"/>
          <p:cNvSpPr/>
          <p:nvPr/>
        </p:nvSpPr>
        <p:spPr>
          <a:xfrm>
            <a:off x="5275903" y="640091"/>
            <a:ext cx="6266120" cy="5577818"/>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icture containing text&#10;&#10;Description automatically generated" id="292" name="Google Shape;292;p32"/>
          <p:cNvPicPr preferRelativeResize="0"/>
          <p:nvPr>
            <p:ph idx="1" type="body"/>
          </p:nvPr>
        </p:nvPicPr>
        <p:blipFill rotWithShape="1">
          <a:blip r:embed="rId4">
            <a:alphaModFix/>
          </a:blip>
          <a:srcRect b="0" l="0" r="0" t="0"/>
          <a:stretch/>
        </p:blipFill>
        <p:spPr>
          <a:xfrm>
            <a:off x="5441735" y="1203578"/>
            <a:ext cx="5934456" cy="4450844"/>
          </a:xfrm>
          <a:prstGeom prst="rect">
            <a:avLst/>
          </a:prstGeom>
          <a:noFill/>
          <a:ln>
            <a:noFill/>
          </a:ln>
        </p:spPr>
      </p:pic>
      <p:sp>
        <p:nvSpPr>
          <p:cNvPr id="293" name="Google Shape;293;p32"/>
          <p:cNvSpPr txBox="1"/>
          <p:nvPr/>
        </p:nvSpPr>
        <p:spPr>
          <a:xfrm>
            <a:off x="0" y="6311900"/>
            <a:ext cx="12191999" cy="65619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xt&#10;&#10;Description automatically generated with low confidence" id="294" name="Google Shape;294;p32"/>
          <p:cNvPicPr preferRelativeResize="0"/>
          <p:nvPr/>
        </p:nvPicPr>
        <p:blipFill rotWithShape="1">
          <a:blip r:embed="rId5">
            <a:alphaModFix/>
          </a:blip>
          <a:srcRect b="0" l="0" r="0" t="0"/>
          <a:stretch/>
        </p:blipFill>
        <p:spPr>
          <a:xfrm>
            <a:off x="10630895" y="6329561"/>
            <a:ext cx="1323482" cy="528439"/>
          </a:xfrm>
          <a:prstGeom prst="rect">
            <a:avLst/>
          </a:prstGeom>
          <a:noFill/>
          <a:ln>
            <a:noFill/>
          </a:ln>
        </p:spPr>
      </p:pic>
      <p:pic>
        <p:nvPicPr>
          <p:cNvPr id="295" name="Google Shape;295;p32">
            <a:hlinkClick r:id="rId6"/>
          </p:cNvPr>
          <p:cNvPicPr preferRelativeResize="0"/>
          <p:nvPr/>
        </p:nvPicPr>
        <p:blipFill rotWithShape="1">
          <a:blip r:embed="rId7">
            <a:alphaModFix/>
          </a:blip>
          <a:srcRect b="0" l="0" r="0" t="0"/>
          <a:stretch/>
        </p:blipFill>
        <p:spPr>
          <a:xfrm>
            <a:off x="3363402" y="2943779"/>
            <a:ext cx="420149" cy="4201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5000"/>
                                        <p:tgtEl>
                                          <p:spTgt spid="2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9" name="Shape 299"/>
        <p:cNvGrpSpPr/>
        <p:nvPr/>
      </p:nvGrpSpPr>
      <p:grpSpPr>
        <a:xfrm>
          <a:off x="0" y="0"/>
          <a:ext cx="0" cy="0"/>
          <a:chOff x="0" y="0"/>
          <a:chExt cx="0" cy="0"/>
        </a:xfrm>
      </p:grpSpPr>
      <p:sp>
        <p:nvSpPr>
          <p:cNvPr id="300" name="Google Shape;300;p3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1" name="Google Shape;301;p33"/>
          <p:cNvSpPr txBox="1"/>
          <p:nvPr>
            <p:ph type="title"/>
          </p:nvPr>
        </p:nvSpPr>
        <p:spPr>
          <a:xfrm>
            <a:off x="8045751" y="629266"/>
            <a:ext cx="3667039" cy="16766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Libre Franklin Black"/>
              <a:buNone/>
            </a:pPr>
            <a:r>
              <a:rPr lang="en-US" sz="4000">
                <a:latin typeface="Libre Franklin Black"/>
                <a:ea typeface="Libre Franklin Black"/>
                <a:cs typeface="Libre Franklin Black"/>
                <a:sym typeface="Libre Franklin Black"/>
              </a:rPr>
              <a:t>Aftermath</a:t>
            </a:r>
            <a:endParaRPr/>
          </a:p>
        </p:txBody>
      </p:sp>
      <p:sp>
        <p:nvSpPr>
          <p:cNvPr id="302" name="Google Shape;302;p33"/>
          <p:cNvSpPr/>
          <p:nvPr/>
        </p:nvSpPr>
        <p:spPr>
          <a:xfrm>
            <a:off x="0"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3" name="Google Shape;303;p33"/>
          <p:cNvSpPr/>
          <p:nvPr/>
        </p:nvSpPr>
        <p:spPr>
          <a:xfrm>
            <a:off x="479211" y="559407"/>
            <a:ext cx="6594522"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Diagram&#10;&#10;Description automatically generated" id="304" name="Google Shape;304;p33"/>
          <p:cNvPicPr preferRelativeResize="0"/>
          <p:nvPr>
            <p:ph idx="1" type="body"/>
          </p:nvPr>
        </p:nvPicPr>
        <p:blipFill rotWithShape="1">
          <a:blip r:embed="rId3">
            <a:alphaModFix/>
          </a:blip>
          <a:srcRect b="-1" l="3645" r="9571" t="0"/>
          <a:stretch/>
        </p:blipFill>
        <p:spPr>
          <a:xfrm>
            <a:off x="644652" y="722376"/>
            <a:ext cx="6263640" cy="5413248"/>
          </a:xfrm>
          <a:prstGeom prst="rect">
            <a:avLst/>
          </a:prstGeom>
          <a:noFill/>
          <a:ln>
            <a:noFill/>
          </a:ln>
        </p:spPr>
      </p:pic>
      <p:sp>
        <p:nvSpPr>
          <p:cNvPr id="305" name="Google Shape;305;p33"/>
          <p:cNvSpPr txBox="1"/>
          <p:nvPr>
            <p:ph idx="2" type="body"/>
          </p:nvPr>
        </p:nvSpPr>
        <p:spPr>
          <a:xfrm>
            <a:off x="7718385" y="1838077"/>
            <a:ext cx="4235992" cy="4084187"/>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1800"/>
              <a:buFont typeface="Calibri"/>
              <a:buAutoNum type="arabicPeriod"/>
            </a:pPr>
            <a:r>
              <a:rPr lang="en-US" sz="1800"/>
              <a:t>Read the quote from Eva (Gryka) Kohan.“I remember liberation. When they called out, ‘You are free, you are free.’ How can you understand the meaning of that? Everybody’s gone, you don’t have your family … but to hear you are free after all you have been through.”</a:t>
            </a:r>
            <a:r>
              <a:rPr b="1" lang="en-US" sz="1800"/>
              <a:t> </a:t>
            </a:r>
            <a:br>
              <a:rPr b="1" lang="en-US" sz="1800"/>
            </a:br>
            <a:endParaRPr sz="1800"/>
          </a:p>
          <a:p>
            <a:pPr indent="-342900" lvl="0" marL="342900" rtl="0" algn="l">
              <a:lnSpc>
                <a:spcPct val="90000"/>
              </a:lnSpc>
              <a:spcBef>
                <a:spcPts val="1000"/>
              </a:spcBef>
              <a:spcAft>
                <a:spcPts val="0"/>
              </a:spcAft>
              <a:buClr>
                <a:schemeClr val="dk1"/>
              </a:buClr>
              <a:buSzPts val="1800"/>
              <a:buFont typeface="Calibri"/>
              <a:buAutoNum type="arabicPeriod"/>
            </a:pPr>
            <a:r>
              <a:rPr lang="en-US" sz="1800"/>
              <a:t>What do you think she means?</a:t>
            </a:r>
            <a:endParaRPr/>
          </a:p>
          <a:p>
            <a:pPr indent="-228600" lvl="0" marL="342900" rtl="0" algn="l">
              <a:lnSpc>
                <a:spcPct val="90000"/>
              </a:lnSpc>
              <a:spcBef>
                <a:spcPts val="1000"/>
              </a:spcBef>
              <a:spcAft>
                <a:spcPts val="0"/>
              </a:spcAft>
              <a:buClr>
                <a:schemeClr val="dk1"/>
              </a:buClr>
              <a:buSzPts val="1800"/>
              <a:buFont typeface="Calibri"/>
              <a:buNone/>
            </a:pPr>
            <a:r>
              <a:t/>
            </a:r>
            <a:endParaRPr sz="1800"/>
          </a:p>
          <a:p>
            <a:pPr indent="-342900" lvl="0" marL="342900" rtl="0" algn="l">
              <a:lnSpc>
                <a:spcPct val="90000"/>
              </a:lnSpc>
              <a:spcBef>
                <a:spcPts val="1000"/>
              </a:spcBef>
              <a:spcAft>
                <a:spcPts val="0"/>
              </a:spcAft>
              <a:buClr>
                <a:schemeClr val="dk1"/>
              </a:buClr>
              <a:buSzPts val="1800"/>
              <a:buFont typeface="Calibri"/>
              <a:buAutoNum type="arabicPeriod"/>
            </a:pPr>
            <a:r>
              <a:rPr lang="en-US" sz="1800"/>
              <a:t>What does it mean to be free to you? </a:t>
            </a:r>
            <a:endParaRPr/>
          </a:p>
          <a:p>
            <a:pPr indent="-247650" lvl="0" marL="342900" rtl="0" algn="l">
              <a:lnSpc>
                <a:spcPct val="90000"/>
              </a:lnSpc>
              <a:spcBef>
                <a:spcPts val="1000"/>
              </a:spcBef>
              <a:spcAft>
                <a:spcPts val="0"/>
              </a:spcAft>
              <a:buClr>
                <a:schemeClr val="dk1"/>
              </a:buClr>
              <a:buSzPts val="1500"/>
              <a:buFont typeface="Calibri"/>
              <a:buNone/>
            </a:pPr>
            <a:r>
              <a:t/>
            </a:r>
            <a:endParaRPr sz="1500"/>
          </a:p>
          <a:p>
            <a:pPr indent="-133350" lvl="0" marL="228600" rtl="0" algn="l">
              <a:lnSpc>
                <a:spcPct val="90000"/>
              </a:lnSpc>
              <a:spcBef>
                <a:spcPts val="1000"/>
              </a:spcBef>
              <a:spcAft>
                <a:spcPts val="0"/>
              </a:spcAft>
              <a:buClr>
                <a:schemeClr val="dk1"/>
              </a:buClr>
              <a:buSzPts val="1500"/>
              <a:buNone/>
            </a:pPr>
            <a:r>
              <a:t/>
            </a:r>
            <a:endParaRPr sz="1500"/>
          </a:p>
        </p:txBody>
      </p:sp>
      <p:sp>
        <p:nvSpPr>
          <p:cNvPr id="306" name="Google Shape;306;p33"/>
          <p:cNvSpPr txBox="1"/>
          <p:nvPr/>
        </p:nvSpPr>
        <p:spPr>
          <a:xfrm>
            <a:off x="0" y="6311900"/>
            <a:ext cx="12191999" cy="65619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xt&#10;&#10;Description automatically generated with low confidence" id="307" name="Google Shape;307;p33"/>
          <p:cNvPicPr preferRelativeResize="0"/>
          <p:nvPr/>
        </p:nvPicPr>
        <p:blipFill rotWithShape="1">
          <a:blip r:embed="rId4">
            <a:alphaModFix/>
          </a:blip>
          <a:srcRect b="0" l="0" r="0" t="0"/>
          <a:stretch/>
        </p:blipFill>
        <p:spPr>
          <a:xfrm>
            <a:off x="10630895" y="6329561"/>
            <a:ext cx="1323482" cy="52843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1" name="Shape 311"/>
        <p:cNvGrpSpPr/>
        <p:nvPr/>
      </p:nvGrpSpPr>
      <p:grpSpPr>
        <a:xfrm>
          <a:off x="0" y="0"/>
          <a:ext cx="0" cy="0"/>
          <a:chOff x="0" y="0"/>
          <a:chExt cx="0" cy="0"/>
        </a:xfrm>
      </p:grpSpPr>
      <p:sp>
        <p:nvSpPr>
          <p:cNvPr id="312" name="Google Shape;312;p34"/>
          <p:cNvSpPr txBox="1"/>
          <p:nvPr>
            <p:ph type="title"/>
          </p:nvPr>
        </p:nvSpPr>
        <p:spPr>
          <a:xfrm>
            <a:off x="648930" y="306934"/>
            <a:ext cx="3505495" cy="162232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Libre Franklin Black"/>
              <a:buNone/>
            </a:pPr>
            <a:r>
              <a:rPr lang="en-US">
                <a:solidFill>
                  <a:schemeClr val="dk1"/>
                </a:solidFill>
                <a:latin typeface="Libre Franklin Black"/>
                <a:ea typeface="Libre Franklin Black"/>
                <a:cs typeface="Libre Franklin Black"/>
                <a:sym typeface="Libre Franklin Black"/>
              </a:rPr>
              <a:t>Rebuilding</a:t>
            </a:r>
            <a:endParaRPr/>
          </a:p>
        </p:txBody>
      </p:sp>
      <p:sp>
        <p:nvSpPr>
          <p:cNvPr id="313" name="Google Shape;313;p34"/>
          <p:cNvSpPr txBox="1"/>
          <p:nvPr>
            <p:ph idx="2" type="body"/>
          </p:nvPr>
        </p:nvSpPr>
        <p:spPr>
          <a:xfrm>
            <a:off x="141717" y="1478143"/>
            <a:ext cx="4356252" cy="4206483"/>
          </a:xfrm>
          <a:prstGeom prst="rect">
            <a:avLst/>
          </a:prstGeom>
          <a:noFill/>
          <a:ln>
            <a:noFill/>
          </a:ln>
        </p:spPr>
        <p:txBody>
          <a:bodyPr anchorCtr="0" anchor="t" bIns="45700" lIns="91425" spcFirstLastPara="1" rIns="91425" wrap="square" tIns="45700">
            <a:normAutofit fontScale="77500" lnSpcReduction="20000"/>
          </a:bodyPr>
          <a:lstStyle/>
          <a:p>
            <a:pPr indent="-457231" lvl="0" marL="457200" rtl="0" algn="l">
              <a:lnSpc>
                <a:spcPct val="107000"/>
              </a:lnSpc>
              <a:spcBef>
                <a:spcPts val="0"/>
              </a:spcBef>
              <a:spcAft>
                <a:spcPts val="0"/>
              </a:spcAft>
              <a:buClr>
                <a:schemeClr val="dk1"/>
              </a:buClr>
              <a:buSzPct val="100000"/>
              <a:buFont typeface="Calibri"/>
              <a:buAutoNum type="arabicPeriod"/>
            </a:pPr>
            <a:r>
              <a:rPr lang="en-US" sz="2300"/>
              <a:t>Read the quote from the Jewish New American Society, Cincinnati Survivor Group: “We want a memorial which will tell our tradition, how we died, and why, and how to prevent future massacres, something that will arouse people, something with an expression, something that will make sure our dear ones have not died in vain.” </a:t>
            </a:r>
            <a:endParaRPr sz="2300"/>
          </a:p>
          <a:p>
            <a:pPr indent="0" lvl="0" marL="0" rtl="0" algn="l">
              <a:lnSpc>
                <a:spcPct val="90000"/>
              </a:lnSpc>
              <a:spcBef>
                <a:spcPts val="1000"/>
              </a:spcBef>
              <a:spcAft>
                <a:spcPts val="0"/>
              </a:spcAft>
              <a:buClr>
                <a:schemeClr val="dk1"/>
              </a:buClr>
              <a:buSzPct val="100000"/>
              <a:buNone/>
            </a:pPr>
            <a:r>
              <a:t/>
            </a:r>
            <a:endParaRPr sz="2300"/>
          </a:p>
          <a:p>
            <a:pPr indent="-457231" lvl="0" marL="457200" rtl="0" algn="l">
              <a:lnSpc>
                <a:spcPct val="90000"/>
              </a:lnSpc>
              <a:spcBef>
                <a:spcPts val="1000"/>
              </a:spcBef>
              <a:spcAft>
                <a:spcPts val="0"/>
              </a:spcAft>
              <a:buClr>
                <a:schemeClr val="dk1"/>
              </a:buClr>
              <a:buSzPct val="100000"/>
              <a:buFont typeface="Calibri"/>
              <a:buAutoNum type="arabicPeriod"/>
            </a:pPr>
            <a:r>
              <a:rPr lang="en-US" sz="2300"/>
              <a:t>Why did the survivors want a memorial?  </a:t>
            </a:r>
            <a:endParaRPr/>
          </a:p>
          <a:p>
            <a:pPr indent="-344043" lvl="0" marL="457200" rtl="0" algn="l">
              <a:lnSpc>
                <a:spcPct val="90000"/>
              </a:lnSpc>
              <a:spcBef>
                <a:spcPts val="1000"/>
              </a:spcBef>
              <a:spcAft>
                <a:spcPts val="0"/>
              </a:spcAft>
              <a:buClr>
                <a:schemeClr val="dk1"/>
              </a:buClr>
              <a:buSzPct val="100000"/>
              <a:buFont typeface="Calibri"/>
              <a:buNone/>
            </a:pPr>
            <a:r>
              <a:t/>
            </a:r>
            <a:endParaRPr sz="2300"/>
          </a:p>
          <a:p>
            <a:pPr indent="-457231" lvl="0" marL="457200" rtl="0" algn="l">
              <a:lnSpc>
                <a:spcPct val="90000"/>
              </a:lnSpc>
              <a:spcBef>
                <a:spcPts val="1000"/>
              </a:spcBef>
              <a:spcAft>
                <a:spcPts val="0"/>
              </a:spcAft>
              <a:buClr>
                <a:schemeClr val="dk1"/>
              </a:buClr>
              <a:buSzPct val="100000"/>
              <a:buFont typeface="Calibri"/>
              <a:buAutoNum type="arabicPeriod"/>
            </a:pPr>
            <a:r>
              <a:rPr lang="en-US" sz="2300"/>
              <a:t>Why do you think it is important to study the Holocaust? </a:t>
            </a:r>
            <a:endParaRPr/>
          </a:p>
          <a:p>
            <a:pPr indent="-130175" lvl="0" marL="228600" rtl="0" algn="l">
              <a:lnSpc>
                <a:spcPct val="90000"/>
              </a:lnSpc>
              <a:spcBef>
                <a:spcPts val="1000"/>
              </a:spcBef>
              <a:spcAft>
                <a:spcPts val="0"/>
              </a:spcAft>
              <a:buClr>
                <a:schemeClr val="dk1"/>
              </a:buClr>
              <a:buSzPct val="100000"/>
              <a:buNone/>
            </a:pPr>
            <a:r>
              <a:t/>
            </a:r>
            <a:endParaRPr sz="2000"/>
          </a:p>
        </p:txBody>
      </p:sp>
      <p:sp>
        <p:nvSpPr>
          <p:cNvPr id="314" name="Google Shape;314;p34"/>
          <p:cNvSpPr/>
          <p:nvPr/>
        </p:nvSpPr>
        <p:spPr>
          <a:xfrm>
            <a:off x="4639056"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5" name="Google Shape;315;p34"/>
          <p:cNvSpPr/>
          <p:nvPr/>
        </p:nvSpPr>
        <p:spPr>
          <a:xfrm>
            <a:off x="5123688" y="557784"/>
            <a:ext cx="6584098"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graphical user interface&#10;&#10;Description automatically generated" id="316" name="Google Shape;316;p34"/>
          <p:cNvPicPr preferRelativeResize="0"/>
          <p:nvPr>
            <p:ph idx="1" type="body"/>
          </p:nvPr>
        </p:nvPicPr>
        <p:blipFill rotWithShape="1">
          <a:blip r:embed="rId3">
            <a:alphaModFix/>
          </a:blip>
          <a:srcRect b="0" l="0" r="0" t="0"/>
          <a:stretch/>
        </p:blipFill>
        <p:spPr>
          <a:xfrm>
            <a:off x="5405862" y="1170128"/>
            <a:ext cx="6019331" cy="4514498"/>
          </a:xfrm>
          <a:prstGeom prst="rect">
            <a:avLst/>
          </a:prstGeom>
          <a:noFill/>
          <a:ln>
            <a:noFill/>
          </a:ln>
        </p:spPr>
      </p:pic>
      <p:sp>
        <p:nvSpPr>
          <p:cNvPr id="317" name="Google Shape;317;p34"/>
          <p:cNvSpPr txBox="1"/>
          <p:nvPr/>
        </p:nvSpPr>
        <p:spPr>
          <a:xfrm>
            <a:off x="0" y="6311900"/>
            <a:ext cx="12191999" cy="65619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xt&#10;&#10;Description automatically generated with low confidence" id="318" name="Google Shape;318;p34"/>
          <p:cNvPicPr preferRelativeResize="0"/>
          <p:nvPr/>
        </p:nvPicPr>
        <p:blipFill rotWithShape="1">
          <a:blip r:embed="rId4">
            <a:alphaModFix/>
          </a:blip>
          <a:srcRect b="0" l="0" r="0" t="0"/>
          <a:stretch/>
        </p:blipFill>
        <p:spPr>
          <a:xfrm>
            <a:off x="10630895" y="6329561"/>
            <a:ext cx="1323482" cy="52843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2" name="Shape 322"/>
        <p:cNvGrpSpPr/>
        <p:nvPr/>
      </p:nvGrpSpPr>
      <p:grpSpPr>
        <a:xfrm>
          <a:off x="0" y="0"/>
          <a:ext cx="0" cy="0"/>
          <a:chOff x="0" y="0"/>
          <a:chExt cx="0" cy="0"/>
        </a:xfrm>
      </p:grpSpPr>
      <p:sp>
        <p:nvSpPr>
          <p:cNvPr id="323" name="Google Shape;323;p3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4" name="Google Shape;324;p35"/>
          <p:cNvSpPr txBox="1"/>
          <p:nvPr>
            <p:ph type="title"/>
          </p:nvPr>
        </p:nvSpPr>
        <p:spPr>
          <a:xfrm>
            <a:off x="8045751" y="629266"/>
            <a:ext cx="3667039" cy="16766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Libre Franklin Black"/>
              <a:buNone/>
            </a:pPr>
            <a:r>
              <a:rPr b="1" lang="en-US" sz="4000">
                <a:latin typeface="Libre Franklin Black"/>
                <a:ea typeface="Libre Franklin Black"/>
                <a:cs typeface="Libre Franklin Black"/>
                <a:sym typeface="Libre Franklin Black"/>
              </a:rPr>
              <a:t>Inspiring Action Today</a:t>
            </a:r>
            <a:endParaRPr/>
          </a:p>
        </p:txBody>
      </p:sp>
      <p:sp>
        <p:nvSpPr>
          <p:cNvPr id="325" name="Google Shape;325;p35"/>
          <p:cNvSpPr/>
          <p:nvPr/>
        </p:nvSpPr>
        <p:spPr>
          <a:xfrm>
            <a:off x="0"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6" name="Google Shape;326;p35"/>
          <p:cNvSpPr/>
          <p:nvPr/>
        </p:nvSpPr>
        <p:spPr>
          <a:xfrm>
            <a:off x="479211" y="559407"/>
            <a:ext cx="6594522"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indoor, light&#10;&#10;Description automatically generated" id="327" name="Google Shape;327;p35"/>
          <p:cNvPicPr preferRelativeResize="0"/>
          <p:nvPr>
            <p:ph idx="1" type="body"/>
          </p:nvPr>
        </p:nvPicPr>
        <p:blipFill rotWithShape="1">
          <a:blip r:embed="rId3">
            <a:alphaModFix/>
          </a:blip>
          <a:srcRect b="-2" l="15391" r="7370" t="0"/>
          <a:stretch/>
        </p:blipFill>
        <p:spPr>
          <a:xfrm>
            <a:off x="644652" y="722376"/>
            <a:ext cx="6263640" cy="5413248"/>
          </a:xfrm>
          <a:prstGeom prst="rect">
            <a:avLst/>
          </a:prstGeom>
          <a:noFill/>
          <a:ln>
            <a:noFill/>
          </a:ln>
        </p:spPr>
      </p:pic>
      <p:sp>
        <p:nvSpPr>
          <p:cNvPr id="328" name="Google Shape;328;p35"/>
          <p:cNvSpPr txBox="1"/>
          <p:nvPr>
            <p:ph idx="2" type="body"/>
          </p:nvPr>
        </p:nvSpPr>
        <p:spPr>
          <a:xfrm>
            <a:off x="7950337" y="2176007"/>
            <a:ext cx="4004040" cy="3779520"/>
          </a:xfrm>
          <a:prstGeom prst="rect">
            <a:avLst/>
          </a:prstGeom>
          <a:noFill/>
          <a:ln>
            <a:noFill/>
          </a:ln>
        </p:spPr>
        <p:txBody>
          <a:bodyPr anchorCtr="0" anchor="t" bIns="45700" lIns="91425" spcFirstLastPara="1" rIns="91425" wrap="square" tIns="45700">
            <a:normAutofit/>
          </a:bodyPr>
          <a:lstStyle/>
          <a:p>
            <a:pPr indent="-114300" lvl="0" marL="228600" rtl="0" algn="l">
              <a:lnSpc>
                <a:spcPct val="90000"/>
              </a:lnSpc>
              <a:spcBef>
                <a:spcPts val="0"/>
              </a:spcBef>
              <a:spcAft>
                <a:spcPts val="0"/>
              </a:spcAft>
              <a:buClr>
                <a:schemeClr val="dk1"/>
              </a:buClr>
              <a:buSzPts val="1800"/>
              <a:buNone/>
            </a:pPr>
            <a:r>
              <a:t/>
            </a:r>
            <a:endParaRPr sz="1800"/>
          </a:p>
          <a:p>
            <a:pPr indent="-342900" lvl="0" marL="342900" rtl="0" algn="l">
              <a:lnSpc>
                <a:spcPct val="90000"/>
              </a:lnSpc>
              <a:spcBef>
                <a:spcPts val="1000"/>
              </a:spcBef>
              <a:spcAft>
                <a:spcPts val="0"/>
              </a:spcAft>
              <a:buClr>
                <a:schemeClr val="dk1"/>
              </a:buClr>
              <a:buSzPts val="1800"/>
              <a:buFont typeface="Calibri"/>
              <a:buAutoNum type="arabicPeriod"/>
            </a:pPr>
            <a:r>
              <a:rPr lang="en-US" sz="1800"/>
              <a:t>Watch the </a:t>
            </a:r>
            <a:r>
              <a:rPr lang="en-US" sz="1800" u="sng">
                <a:solidFill>
                  <a:schemeClr val="hlink"/>
                </a:solidFill>
                <a:hlinkClick r:id="rId4"/>
              </a:rPr>
              <a:t>clip</a:t>
            </a:r>
            <a:r>
              <a:rPr lang="en-US" sz="1800"/>
              <a:t> of Werner Coppel from the Points of Light Theater. </a:t>
            </a:r>
            <a:endParaRPr/>
          </a:p>
          <a:p>
            <a:pPr indent="0" lvl="0" marL="0" rtl="0" algn="l">
              <a:lnSpc>
                <a:spcPct val="90000"/>
              </a:lnSpc>
              <a:spcBef>
                <a:spcPts val="1000"/>
              </a:spcBef>
              <a:spcAft>
                <a:spcPts val="0"/>
              </a:spcAft>
              <a:buClr>
                <a:schemeClr val="dk1"/>
              </a:buClr>
              <a:buSzPts val="1800"/>
              <a:buNone/>
            </a:pPr>
            <a:r>
              <a:t/>
            </a:r>
            <a:endParaRPr sz="1800"/>
          </a:p>
          <a:p>
            <a:pPr indent="-342900" lvl="0" marL="342900" rtl="0" algn="l">
              <a:lnSpc>
                <a:spcPct val="90000"/>
              </a:lnSpc>
              <a:spcBef>
                <a:spcPts val="1000"/>
              </a:spcBef>
              <a:spcAft>
                <a:spcPts val="0"/>
              </a:spcAft>
              <a:buClr>
                <a:schemeClr val="dk1"/>
              </a:buClr>
              <a:buSzPts val="1800"/>
              <a:buAutoNum type="arabicPeriod"/>
            </a:pPr>
            <a:r>
              <a:rPr lang="en-US" sz="1800"/>
              <a:t>Why did Werner Coppel decide to                 speak out? </a:t>
            </a:r>
            <a:endParaRPr/>
          </a:p>
          <a:p>
            <a:pPr indent="-228600" lvl="0" marL="342900" rtl="0" algn="l">
              <a:lnSpc>
                <a:spcPct val="90000"/>
              </a:lnSpc>
              <a:spcBef>
                <a:spcPts val="1000"/>
              </a:spcBef>
              <a:spcAft>
                <a:spcPts val="0"/>
              </a:spcAft>
              <a:buClr>
                <a:schemeClr val="dk1"/>
              </a:buClr>
              <a:buSzPts val="1800"/>
              <a:buNone/>
            </a:pPr>
            <a:r>
              <a:t/>
            </a:r>
            <a:endParaRPr sz="1800"/>
          </a:p>
          <a:p>
            <a:pPr indent="-342900" lvl="0" marL="342900" rtl="0" algn="l">
              <a:lnSpc>
                <a:spcPct val="90000"/>
              </a:lnSpc>
              <a:spcBef>
                <a:spcPts val="1000"/>
              </a:spcBef>
              <a:spcAft>
                <a:spcPts val="0"/>
              </a:spcAft>
              <a:buClr>
                <a:schemeClr val="dk1"/>
              </a:buClr>
              <a:buSzPts val="1800"/>
              <a:buAutoNum type="arabicPeriod"/>
            </a:pPr>
            <a:r>
              <a:rPr lang="en-US" sz="1800"/>
              <a:t>What strengths did he use? </a:t>
            </a:r>
            <a:endParaRPr/>
          </a:p>
          <a:p>
            <a:pPr indent="0" lvl="0" marL="0" rtl="0" algn="l">
              <a:lnSpc>
                <a:spcPct val="90000"/>
              </a:lnSpc>
              <a:spcBef>
                <a:spcPts val="1000"/>
              </a:spcBef>
              <a:spcAft>
                <a:spcPts val="0"/>
              </a:spcAft>
              <a:buClr>
                <a:schemeClr val="dk1"/>
              </a:buClr>
              <a:buSzPts val="1800"/>
              <a:buNone/>
            </a:pPr>
            <a:r>
              <a:t/>
            </a:r>
            <a:endParaRPr sz="1800"/>
          </a:p>
        </p:txBody>
      </p:sp>
      <p:sp>
        <p:nvSpPr>
          <p:cNvPr id="329" name="Google Shape;329;p35"/>
          <p:cNvSpPr txBox="1"/>
          <p:nvPr/>
        </p:nvSpPr>
        <p:spPr>
          <a:xfrm>
            <a:off x="0" y="6311900"/>
            <a:ext cx="12191999" cy="65619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xt&#10;&#10;Description automatically generated with low confidence" id="330" name="Google Shape;330;p35"/>
          <p:cNvPicPr preferRelativeResize="0"/>
          <p:nvPr/>
        </p:nvPicPr>
        <p:blipFill rotWithShape="1">
          <a:blip r:embed="rId5">
            <a:alphaModFix/>
          </a:blip>
          <a:srcRect b="0" l="0" r="0" t="0"/>
          <a:stretch/>
        </p:blipFill>
        <p:spPr>
          <a:xfrm>
            <a:off x="10630895" y="6329561"/>
            <a:ext cx="1323482" cy="52843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 name="Shape 115"/>
        <p:cNvGrpSpPr/>
        <p:nvPr/>
      </p:nvGrpSpPr>
      <p:grpSpPr>
        <a:xfrm>
          <a:off x="0" y="0"/>
          <a:ext cx="0" cy="0"/>
          <a:chOff x="0" y="0"/>
          <a:chExt cx="0" cy="0"/>
        </a:xfrm>
      </p:grpSpPr>
      <p:sp>
        <p:nvSpPr>
          <p:cNvPr id="116" name="Google Shape;116;p1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7" name="Google Shape;117;p18"/>
          <p:cNvSpPr txBox="1"/>
          <p:nvPr>
            <p:ph type="title"/>
          </p:nvPr>
        </p:nvSpPr>
        <p:spPr>
          <a:xfrm>
            <a:off x="554273" y="240925"/>
            <a:ext cx="3605572" cy="16766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Libre Franklin Black"/>
              <a:buNone/>
            </a:pPr>
            <a:r>
              <a:rPr lang="en-US" sz="4000">
                <a:latin typeface="Libre Franklin Black"/>
                <a:ea typeface="Libre Franklin Black"/>
                <a:cs typeface="Libre Franklin Black"/>
                <a:sym typeface="Libre Franklin Black"/>
              </a:rPr>
              <a:t>360 Tour &amp; Activity </a:t>
            </a:r>
            <a:endParaRPr/>
          </a:p>
        </p:txBody>
      </p:sp>
      <p:sp>
        <p:nvSpPr>
          <p:cNvPr id="118" name="Google Shape;118;p18"/>
          <p:cNvSpPr txBox="1"/>
          <p:nvPr>
            <p:ph idx="1" type="body"/>
          </p:nvPr>
        </p:nvSpPr>
        <p:spPr>
          <a:xfrm>
            <a:off x="268448" y="1736520"/>
            <a:ext cx="4035104" cy="4118995"/>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rPr lang="en-US" sz="2200"/>
              <a:t>This activity has questions, testimony &amp; audio clips from the museum that work with HHC’s </a:t>
            </a:r>
            <a:r>
              <a:rPr lang="en-US" sz="2200" u="sng">
                <a:solidFill>
                  <a:schemeClr val="hlink"/>
                </a:solidFill>
                <a:hlinkClick r:id="rId3"/>
              </a:rPr>
              <a:t>360 Tour</a:t>
            </a:r>
            <a:r>
              <a:rPr lang="en-US" sz="2200"/>
              <a:t>. Each question is linked to a section of the </a:t>
            </a:r>
            <a:r>
              <a:rPr lang="en-US" sz="2400"/>
              <a:t>museum</a:t>
            </a:r>
            <a:r>
              <a:rPr lang="en-US" sz="2200"/>
              <a:t>. Students can take the tour before or after completing this activity, OR this activity can stand alone without the tour. </a:t>
            </a:r>
            <a:endParaRPr/>
          </a:p>
          <a:p>
            <a:pPr indent="0" lvl="0" marL="0" rtl="0" algn="l">
              <a:lnSpc>
                <a:spcPct val="90000"/>
              </a:lnSpc>
              <a:spcBef>
                <a:spcPts val="1000"/>
              </a:spcBef>
              <a:spcAft>
                <a:spcPts val="0"/>
              </a:spcAft>
              <a:buClr>
                <a:schemeClr val="dk1"/>
              </a:buClr>
              <a:buSzPct val="100000"/>
              <a:buNone/>
            </a:pPr>
            <a:r>
              <a:rPr lang="en-US" sz="2200"/>
              <a:t>Students who take the</a:t>
            </a:r>
            <a:r>
              <a:rPr lang="en-US" sz="2200" u="sng">
                <a:solidFill>
                  <a:schemeClr val="hlink"/>
                </a:solidFill>
                <a:hlinkClick r:id="rId4"/>
              </a:rPr>
              <a:t> 360 Tour</a:t>
            </a:r>
            <a:r>
              <a:rPr lang="en-US" sz="2200"/>
              <a:t>  can click on the thumbnails at the bottom of the screen, or they can move around to see the exhibits. </a:t>
            </a:r>
            <a:endParaRPr/>
          </a:p>
          <a:p>
            <a:pPr indent="0" lvl="0" marL="0" rtl="0" algn="l">
              <a:lnSpc>
                <a:spcPct val="90000"/>
              </a:lnSpc>
              <a:spcBef>
                <a:spcPts val="1000"/>
              </a:spcBef>
              <a:spcAft>
                <a:spcPts val="0"/>
              </a:spcAft>
              <a:buClr>
                <a:schemeClr val="dk1"/>
              </a:buClr>
              <a:buSzPct val="100000"/>
              <a:buNone/>
            </a:pPr>
            <a:r>
              <a:rPr lang="en-US" sz="2200"/>
              <a:t>The tour has 20 highlights you can explore by clicking an outlined circle in the exhibit as you move around the museum.</a:t>
            </a:r>
            <a:endParaRPr/>
          </a:p>
          <a:p>
            <a:pPr indent="-122872" lvl="0" marL="228600" rtl="0" algn="l">
              <a:lnSpc>
                <a:spcPct val="90000"/>
              </a:lnSpc>
              <a:spcBef>
                <a:spcPts val="1000"/>
              </a:spcBef>
              <a:spcAft>
                <a:spcPts val="0"/>
              </a:spcAft>
              <a:buClr>
                <a:schemeClr val="dk1"/>
              </a:buClr>
              <a:buSzPct val="100000"/>
              <a:buNone/>
            </a:pPr>
            <a:r>
              <a:t/>
            </a:r>
            <a:endParaRPr sz="1800"/>
          </a:p>
        </p:txBody>
      </p:sp>
      <p:sp>
        <p:nvSpPr>
          <p:cNvPr id="119" name="Google Shape;119;p18"/>
          <p:cNvSpPr/>
          <p:nvPr/>
        </p:nvSpPr>
        <p:spPr>
          <a:xfrm>
            <a:off x="4639056"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0" name="Google Shape;120;p18"/>
          <p:cNvSpPr/>
          <p:nvPr/>
        </p:nvSpPr>
        <p:spPr>
          <a:xfrm>
            <a:off x="5118267" y="559407"/>
            <a:ext cx="6594522"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1" name="Google Shape;121;p18"/>
          <p:cNvSpPr txBox="1"/>
          <p:nvPr/>
        </p:nvSpPr>
        <p:spPr>
          <a:xfrm>
            <a:off x="0" y="6311900"/>
            <a:ext cx="12191999" cy="65619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xt&#10;&#10;Description automatically generated with low confidence" id="122" name="Google Shape;122;p18"/>
          <p:cNvPicPr preferRelativeResize="0"/>
          <p:nvPr/>
        </p:nvPicPr>
        <p:blipFill rotWithShape="1">
          <a:blip r:embed="rId5">
            <a:alphaModFix/>
          </a:blip>
          <a:srcRect b="0" l="0" r="0" t="0"/>
          <a:stretch/>
        </p:blipFill>
        <p:spPr>
          <a:xfrm>
            <a:off x="10630895" y="6329561"/>
            <a:ext cx="1323482" cy="528439"/>
          </a:xfrm>
          <a:prstGeom prst="rect">
            <a:avLst/>
          </a:prstGeom>
          <a:noFill/>
          <a:ln>
            <a:noFill/>
          </a:ln>
        </p:spPr>
      </p:pic>
      <p:pic>
        <p:nvPicPr>
          <p:cNvPr descr="A picture containing sky, outdoor, building, stone&#10;&#10;Description automatically generated" id="123" name="Google Shape;123;p18"/>
          <p:cNvPicPr preferRelativeResize="0"/>
          <p:nvPr>
            <p:ph idx="2" type="body"/>
          </p:nvPr>
        </p:nvPicPr>
        <p:blipFill rotWithShape="1">
          <a:blip r:embed="rId6">
            <a:alphaModFix/>
          </a:blip>
          <a:srcRect b="0" l="0" r="0" t="0"/>
          <a:stretch/>
        </p:blipFill>
        <p:spPr>
          <a:xfrm>
            <a:off x="6011945" y="1485900"/>
            <a:ext cx="5181600" cy="3886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4" name="Shape 334"/>
        <p:cNvGrpSpPr/>
        <p:nvPr/>
      </p:nvGrpSpPr>
      <p:grpSpPr>
        <a:xfrm>
          <a:off x="0" y="0"/>
          <a:ext cx="0" cy="0"/>
          <a:chOff x="0" y="0"/>
          <a:chExt cx="0" cy="0"/>
        </a:xfrm>
      </p:grpSpPr>
      <p:sp>
        <p:nvSpPr>
          <p:cNvPr id="335" name="Google Shape;335;p36"/>
          <p:cNvSpPr txBox="1"/>
          <p:nvPr>
            <p:ph type="title"/>
          </p:nvPr>
        </p:nvSpPr>
        <p:spPr>
          <a:xfrm>
            <a:off x="648929" y="629266"/>
            <a:ext cx="3505495" cy="162232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Libre Franklin Black"/>
              <a:buNone/>
            </a:pPr>
            <a:r>
              <a:rPr lang="en-US">
                <a:solidFill>
                  <a:schemeClr val="dk1"/>
                </a:solidFill>
                <a:latin typeface="Libre Franklin Black"/>
                <a:ea typeface="Libre Franklin Black"/>
                <a:cs typeface="Libre Franklin Black"/>
                <a:sym typeface="Libre Franklin Black"/>
              </a:rPr>
              <a:t>Character Strengths </a:t>
            </a:r>
            <a:endParaRPr/>
          </a:p>
        </p:txBody>
      </p:sp>
      <p:sp>
        <p:nvSpPr>
          <p:cNvPr id="336" name="Google Shape;336;p36"/>
          <p:cNvSpPr txBox="1"/>
          <p:nvPr>
            <p:ph idx="2" type="body"/>
          </p:nvPr>
        </p:nvSpPr>
        <p:spPr>
          <a:xfrm>
            <a:off x="648931" y="2438400"/>
            <a:ext cx="3505494" cy="3785419"/>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chemeClr val="dk1"/>
              </a:buClr>
              <a:buSzPts val="2000"/>
              <a:buFont typeface="Calibri"/>
              <a:buAutoNum type="arabicPeriod"/>
            </a:pPr>
            <a:r>
              <a:rPr lang="en-US" sz="2000"/>
              <a:t>Take the </a:t>
            </a:r>
            <a:r>
              <a:rPr lang="en-US" sz="2000" u="sng">
                <a:solidFill>
                  <a:schemeClr val="hlink"/>
                </a:solidFill>
                <a:hlinkClick r:id="rId3"/>
              </a:rPr>
              <a:t>via survey </a:t>
            </a:r>
            <a:r>
              <a:rPr lang="en-US" sz="2000"/>
              <a:t>or click on the </a:t>
            </a:r>
            <a:r>
              <a:rPr lang="en-US" sz="2000" u="sng">
                <a:solidFill>
                  <a:schemeClr val="hlink"/>
                </a:solidFill>
                <a:hlinkClick r:id="rId4"/>
              </a:rPr>
              <a:t>strengths chart</a:t>
            </a:r>
            <a:r>
              <a:rPr lang="en-US" sz="2000"/>
              <a:t>.</a:t>
            </a:r>
            <a:endParaRPr/>
          </a:p>
          <a:p>
            <a:pPr indent="-330200" lvl="0" marL="457200" rtl="0" algn="l">
              <a:lnSpc>
                <a:spcPct val="90000"/>
              </a:lnSpc>
              <a:spcBef>
                <a:spcPts val="1000"/>
              </a:spcBef>
              <a:spcAft>
                <a:spcPts val="0"/>
              </a:spcAft>
              <a:buClr>
                <a:schemeClr val="dk1"/>
              </a:buClr>
              <a:buSzPts val="2000"/>
              <a:buFont typeface="Calibri"/>
              <a:buNone/>
            </a:pPr>
            <a:r>
              <a:t/>
            </a:r>
            <a:endParaRPr sz="2000"/>
          </a:p>
          <a:p>
            <a:pPr indent="-457200" lvl="0" marL="457200" rtl="0" algn="l">
              <a:lnSpc>
                <a:spcPct val="90000"/>
              </a:lnSpc>
              <a:spcBef>
                <a:spcPts val="1000"/>
              </a:spcBef>
              <a:spcAft>
                <a:spcPts val="0"/>
              </a:spcAft>
              <a:buClr>
                <a:schemeClr val="dk1"/>
              </a:buClr>
              <a:buSzPts val="2000"/>
              <a:buFont typeface="Calibri"/>
              <a:buAutoNum type="arabicPeriod"/>
            </a:pPr>
            <a:r>
              <a:rPr lang="en-US" sz="2000"/>
              <a:t>If you took the survey what are your top three strengths?</a:t>
            </a:r>
            <a:endParaRPr/>
          </a:p>
          <a:p>
            <a:pPr indent="0" lvl="0" marL="0" rtl="0" algn="l">
              <a:lnSpc>
                <a:spcPct val="90000"/>
              </a:lnSpc>
              <a:spcBef>
                <a:spcPts val="1000"/>
              </a:spcBef>
              <a:spcAft>
                <a:spcPts val="0"/>
              </a:spcAft>
              <a:buClr>
                <a:schemeClr val="dk1"/>
              </a:buClr>
              <a:buSzPts val="2000"/>
              <a:buNone/>
            </a:pPr>
            <a:r>
              <a:t/>
            </a:r>
            <a:endParaRPr sz="2000"/>
          </a:p>
          <a:p>
            <a:pPr indent="-457200" lvl="0" marL="457200" rtl="0" algn="l">
              <a:lnSpc>
                <a:spcPct val="90000"/>
              </a:lnSpc>
              <a:spcBef>
                <a:spcPts val="1000"/>
              </a:spcBef>
              <a:spcAft>
                <a:spcPts val="0"/>
              </a:spcAft>
              <a:buClr>
                <a:schemeClr val="dk1"/>
              </a:buClr>
              <a:buSzPts val="2000"/>
              <a:buFont typeface="Calibri"/>
              <a:buAutoNum type="arabicPeriod"/>
            </a:pPr>
            <a:r>
              <a:rPr lang="en-US" sz="2000"/>
              <a:t>If you used the chart, what do you think your top 3 strengths are? </a:t>
            </a:r>
            <a:endParaRPr/>
          </a:p>
        </p:txBody>
      </p:sp>
      <p:sp>
        <p:nvSpPr>
          <p:cNvPr id="337" name="Google Shape;337;p36"/>
          <p:cNvSpPr/>
          <p:nvPr/>
        </p:nvSpPr>
        <p:spPr>
          <a:xfrm>
            <a:off x="4639056"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8" name="Google Shape;338;p36"/>
          <p:cNvSpPr/>
          <p:nvPr/>
        </p:nvSpPr>
        <p:spPr>
          <a:xfrm>
            <a:off x="5123688" y="557784"/>
            <a:ext cx="6584098"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indoor, ceiling&#10;&#10;Description automatically generated" id="339" name="Google Shape;339;p36"/>
          <p:cNvPicPr preferRelativeResize="0"/>
          <p:nvPr>
            <p:ph idx="1" type="body"/>
          </p:nvPr>
        </p:nvPicPr>
        <p:blipFill rotWithShape="1">
          <a:blip r:embed="rId5">
            <a:alphaModFix/>
          </a:blip>
          <a:srcRect b="0" l="0" r="0" t="0"/>
          <a:stretch/>
        </p:blipFill>
        <p:spPr>
          <a:xfrm>
            <a:off x="5405862" y="1418425"/>
            <a:ext cx="6019331" cy="4017903"/>
          </a:xfrm>
          <a:prstGeom prst="rect">
            <a:avLst/>
          </a:prstGeom>
          <a:noFill/>
          <a:ln>
            <a:noFill/>
          </a:ln>
        </p:spPr>
      </p:pic>
      <p:sp>
        <p:nvSpPr>
          <p:cNvPr id="340" name="Google Shape;340;p36"/>
          <p:cNvSpPr txBox="1"/>
          <p:nvPr/>
        </p:nvSpPr>
        <p:spPr>
          <a:xfrm>
            <a:off x="0" y="6311900"/>
            <a:ext cx="12191999" cy="65619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xt&#10;&#10;Description automatically generated with low confidence" id="341" name="Google Shape;341;p36"/>
          <p:cNvPicPr preferRelativeResize="0"/>
          <p:nvPr/>
        </p:nvPicPr>
        <p:blipFill rotWithShape="1">
          <a:blip r:embed="rId6">
            <a:alphaModFix/>
          </a:blip>
          <a:srcRect b="0" l="0" r="0" t="0"/>
          <a:stretch/>
        </p:blipFill>
        <p:spPr>
          <a:xfrm>
            <a:off x="10630895" y="6329561"/>
            <a:ext cx="1323482" cy="52843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5" name="Shape 345"/>
        <p:cNvGrpSpPr/>
        <p:nvPr/>
      </p:nvGrpSpPr>
      <p:grpSpPr>
        <a:xfrm>
          <a:off x="0" y="0"/>
          <a:ext cx="0" cy="0"/>
          <a:chOff x="0" y="0"/>
          <a:chExt cx="0" cy="0"/>
        </a:xfrm>
      </p:grpSpPr>
      <p:sp>
        <p:nvSpPr>
          <p:cNvPr id="346" name="Google Shape;346;p3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7" name="Google Shape;347;p37"/>
          <p:cNvSpPr txBox="1"/>
          <p:nvPr>
            <p:ph type="title"/>
          </p:nvPr>
        </p:nvSpPr>
        <p:spPr>
          <a:xfrm>
            <a:off x="8045751" y="629266"/>
            <a:ext cx="3667039" cy="16766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Libre Franklin Black"/>
              <a:buNone/>
            </a:pPr>
            <a:r>
              <a:rPr lang="en-US" sz="4000">
                <a:latin typeface="Libre Franklin Black"/>
                <a:ea typeface="Libre Franklin Black"/>
                <a:cs typeface="Libre Franklin Black"/>
                <a:sym typeface="Libre Franklin Black"/>
              </a:rPr>
              <a:t>Be an Upstander </a:t>
            </a:r>
            <a:endParaRPr/>
          </a:p>
        </p:txBody>
      </p:sp>
      <p:sp>
        <p:nvSpPr>
          <p:cNvPr id="348" name="Google Shape;348;p37"/>
          <p:cNvSpPr/>
          <p:nvPr/>
        </p:nvSpPr>
        <p:spPr>
          <a:xfrm>
            <a:off x="0"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9" name="Google Shape;349;p37"/>
          <p:cNvSpPr/>
          <p:nvPr/>
        </p:nvSpPr>
        <p:spPr>
          <a:xfrm>
            <a:off x="479211" y="559407"/>
            <a:ext cx="6594522"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ext&#10;&#10;Description automatically generated" id="350" name="Google Shape;350;p37"/>
          <p:cNvPicPr preferRelativeResize="0"/>
          <p:nvPr>
            <p:ph idx="1" type="body"/>
          </p:nvPr>
        </p:nvPicPr>
        <p:blipFill rotWithShape="1">
          <a:blip r:embed="rId3">
            <a:alphaModFix/>
          </a:blip>
          <a:srcRect b="13137" l="0" r="-1" t="440"/>
          <a:stretch/>
        </p:blipFill>
        <p:spPr>
          <a:xfrm>
            <a:off x="644652" y="722376"/>
            <a:ext cx="6263640" cy="5413248"/>
          </a:xfrm>
          <a:prstGeom prst="rect">
            <a:avLst/>
          </a:prstGeom>
          <a:noFill/>
          <a:ln>
            <a:noFill/>
          </a:ln>
        </p:spPr>
      </p:pic>
      <p:sp>
        <p:nvSpPr>
          <p:cNvPr id="351" name="Google Shape;351;p37"/>
          <p:cNvSpPr txBox="1"/>
          <p:nvPr>
            <p:ph idx="2" type="body"/>
          </p:nvPr>
        </p:nvSpPr>
        <p:spPr>
          <a:xfrm>
            <a:off x="8045753" y="2438401"/>
            <a:ext cx="3667036" cy="3779520"/>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1800"/>
              <a:buFont typeface="Calibri"/>
              <a:buAutoNum type="arabicPeriod"/>
            </a:pPr>
            <a:r>
              <a:rPr lang="en-US" sz="1800"/>
              <a:t>How would you define an Upstander?</a:t>
            </a:r>
            <a:endParaRPr/>
          </a:p>
          <a:p>
            <a:pPr indent="0" lvl="0" marL="114300" rtl="0" algn="l">
              <a:lnSpc>
                <a:spcPct val="90000"/>
              </a:lnSpc>
              <a:spcBef>
                <a:spcPts val="1000"/>
              </a:spcBef>
              <a:spcAft>
                <a:spcPts val="0"/>
              </a:spcAft>
              <a:buClr>
                <a:schemeClr val="dk1"/>
              </a:buClr>
              <a:buSzPts val="1800"/>
              <a:buFont typeface="Calibri"/>
              <a:buNone/>
            </a:pPr>
            <a:r>
              <a:t/>
            </a:r>
            <a:endParaRPr sz="1800"/>
          </a:p>
          <a:p>
            <a:pPr indent="0" lvl="0" marL="114300" rtl="0" algn="l">
              <a:lnSpc>
                <a:spcPct val="90000"/>
              </a:lnSpc>
              <a:spcBef>
                <a:spcPts val="1000"/>
              </a:spcBef>
              <a:spcAft>
                <a:spcPts val="0"/>
              </a:spcAft>
              <a:buClr>
                <a:schemeClr val="dk1"/>
              </a:buClr>
              <a:buSzPts val="1800"/>
              <a:buFont typeface="Calibri"/>
              <a:buNone/>
            </a:pPr>
            <a:r>
              <a:t/>
            </a:r>
            <a:endParaRPr sz="1800"/>
          </a:p>
          <a:p>
            <a:pPr indent="-342900" lvl="0" marL="342900" rtl="0" algn="l">
              <a:lnSpc>
                <a:spcPct val="90000"/>
              </a:lnSpc>
              <a:spcBef>
                <a:spcPts val="1000"/>
              </a:spcBef>
              <a:spcAft>
                <a:spcPts val="0"/>
              </a:spcAft>
              <a:buClr>
                <a:schemeClr val="dk1"/>
              </a:buClr>
              <a:buSzPts val="1800"/>
              <a:buFont typeface="Calibri"/>
              <a:buAutoNum type="arabicPeriod"/>
            </a:pPr>
            <a:r>
              <a:rPr lang="en-US" sz="1800"/>
              <a:t>Who is an Upstander in your own life? </a:t>
            </a:r>
            <a:endParaRPr/>
          </a:p>
          <a:p>
            <a:pPr indent="-228600" lvl="0" marL="342900" rtl="0" algn="l">
              <a:lnSpc>
                <a:spcPct val="90000"/>
              </a:lnSpc>
              <a:spcBef>
                <a:spcPts val="1000"/>
              </a:spcBef>
              <a:spcAft>
                <a:spcPts val="0"/>
              </a:spcAft>
              <a:buClr>
                <a:schemeClr val="dk1"/>
              </a:buClr>
              <a:buSzPts val="1800"/>
              <a:buFont typeface="Calibri"/>
              <a:buNone/>
            </a:pPr>
            <a:r>
              <a:t/>
            </a:r>
            <a:endParaRPr sz="1800"/>
          </a:p>
          <a:p>
            <a:pPr indent="-342900" lvl="0" marL="342900" rtl="0" algn="l">
              <a:lnSpc>
                <a:spcPct val="90000"/>
              </a:lnSpc>
              <a:spcBef>
                <a:spcPts val="1000"/>
              </a:spcBef>
              <a:spcAft>
                <a:spcPts val="0"/>
              </a:spcAft>
              <a:buClr>
                <a:schemeClr val="dk1"/>
              </a:buClr>
              <a:buSzPts val="1800"/>
              <a:buFont typeface="Calibri"/>
              <a:buAutoNum type="arabicPeriod"/>
            </a:pPr>
            <a:r>
              <a:rPr lang="en-US" sz="1800"/>
              <a:t>Discuss a time that you were an Upstander, or a time that you wish you had been one? </a:t>
            </a:r>
            <a:endParaRPr/>
          </a:p>
        </p:txBody>
      </p:sp>
      <p:sp>
        <p:nvSpPr>
          <p:cNvPr id="352" name="Google Shape;352;p37"/>
          <p:cNvSpPr txBox="1"/>
          <p:nvPr/>
        </p:nvSpPr>
        <p:spPr>
          <a:xfrm>
            <a:off x="0" y="6311900"/>
            <a:ext cx="12191999" cy="65619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xt&#10;&#10;Description automatically generated with low confidence" id="353" name="Google Shape;353;p37"/>
          <p:cNvPicPr preferRelativeResize="0"/>
          <p:nvPr/>
        </p:nvPicPr>
        <p:blipFill rotWithShape="1">
          <a:blip r:embed="rId4">
            <a:alphaModFix/>
          </a:blip>
          <a:srcRect b="0" l="0" r="0" t="0"/>
          <a:stretch/>
        </p:blipFill>
        <p:spPr>
          <a:xfrm>
            <a:off x="10630895" y="6329561"/>
            <a:ext cx="1323482" cy="52843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7" name="Shape 357"/>
        <p:cNvGrpSpPr/>
        <p:nvPr/>
      </p:nvGrpSpPr>
      <p:grpSpPr>
        <a:xfrm>
          <a:off x="0" y="0"/>
          <a:ext cx="0" cy="0"/>
          <a:chOff x="0" y="0"/>
          <a:chExt cx="0" cy="0"/>
        </a:xfrm>
      </p:grpSpPr>
      <p:sp>
        <p:nvSpPr>
          <p:cNvPr id="358" name="Google Shape;358;p38"/>
          <p:cNvSpPr txBox="1"/>
          <p:nvPr>
            <p:ph type="title"/>
          </p:nvPr>
        </p:nvSpPr>
        <p:spPr>
          <a:xfrm>
            <a:off x="8045751" y="629266"/>
            <a:ext cx="3667039" cy="16766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Libre Franklin Black"/>
              <a:buNone/>
            </a:pPr>
            <a:r>
              <a:rPr lang="en-US">
                <a:solidFill>
                  <a:schemeClr val="dk1"/>
                </a:solidFill>
                <a:latin typeface="Libre Franklin Black"/>
                <a:ea typeface="Libre Franklin Black"/>
                <a:cs typeface="Libre Franklin Black"/>
                <a:sym typeface="Libre Franklin Black"/>
              </a:rPr>
              <a:t>Giving Back</a:t>
            </a:r>
            <a:endParaRPr/>
          </a:p>
        </p:txBody>
      </p:sp>
      <p:sp>
        <p:nvSpPr>
          <p:cNvPr id="359" name="Google Shape;359;p38"/>
          <p:cNvSpPr/>
          <p:nvPr/>
        </p:nvSpPr>
        <p:spPr>
          <a:xfrm>
            <a:off x="0"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60" name="Google Shape;360;p38"/>
          <p:cNvSpPr/>
          <p:nvPr/>
        </p:nvSpPr>
        <p:spPr>
          <a:xfrm>
            <a:off x="479211" y="559407"/>
            <a:ext cx="6594522"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Text, whiteboard&#10;&#10;Description automatically generated" id="361" name="Google Shape;361;p38"/>
          <p:cNvPicPr preferRelativeResize="0"/>
          <p:nvPr>
            <p:ph idx="1" type="body"/>
          </p:nvPr>
        </p:nvPicPr>
        <p:blipFill rotWithShape="1">
          <a:blip r:embed="rId3">
            <a:alphaModFix/>
          </a:blip>
          <a:srcRect b="0" l="0" r="0" t="0"/>
          <a:stretch/>
        </p:blipFill>
        <p:spPr>
          <a:xfrm>
            <a:off x="744142" y="1260884"/>
            <a:ext cx="6064660" cy="4336231"/>
          </a:xfrm>
          <a:prstGeom prst="rect">
            <a:avLst/>
          </a:prstGeom>
          <a:noFill/>
          <a:ln>
            <a:noFill/>
          </a:ln>
        </p:spPr>
      </p:pic>
      <p:sp>
        <p:nvSpPr>
          <p:cNvPr id="362" name="Google Shape;362;p38"/>
          <p:cNvSpPr txBox="1"/>
          <p:nvPr>
            <p:ph idx="2" type="body"/>
          </p:nvPr>
        </p:nvSpPr>
        <p:spPr>
          <a:xfrm>
            <a:off x="8045753" y="2438401"/>
            <a:ext cx="3667036" cy="3779520"/>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1800"/>
              <a:buFont typeface="Calibri"/>
              <a:buAutoNum type="arabicPeriod"/>
            </a:pPr>
            <a:r>
              <a:rPr lang="en-US" sz="1800"/>
              <a:t>Watch the </a:t>
            </a:r>
            <a:r>
              <a:rPr lang="en-US" sz="1800" u="sng">
                <a:solidFill>
                  <a:schemeClr val="hlink"/>
                </a:solidFill>
                <a:hlinkClick r:id="rId4"/>
              </a:rPr>
              <a:t>clip</a:t>
            </a:r>
            <a:r>
              <a:rPr lang="en-US" sz="1800"/>
              <a:t> of Edith Carter. </a:t>
            </a:r>
            <a:endParaRPr/>
          </a:p>
          <a:p>
            <a:pPr indent="-228600" lvl="0" marL="342900" rtl="0" algn="l">
              <a:lnSpc>
                <a:spcPct val="90000"/>
              </a:lnSpc>
              <a:spcBef>
                <a:spcPts val="1000"/>
              </a:spcBef>
              <a:spcAft>
                <a:spcPts val="0"/>
              </a:spcAft>
              <a:buClr>
                <a:schemeClr val="dk1"/>
              </a:buClr>
              <a:buSzPts val="1800"/>
              <a:buFont typeface="Calibri"/>
              <a:buNone/>
            </a:pPr>
            <a:r>
              <a:t/>
            </a:r>
            <a:endParaRPr sz="1800"/>
          </a:p>
          <a:p>
            <a:pPr indent="-342900" lvl="0" marL="342900" rtl="0" algn="l">
              <a:lnSpc>
                <a:spcPct val="90000"/>
              </a:lnSpc>
              <a:spcBef>
                <a:spcPts val="1000"/>
              </a:spcBef>
              <a:spcAft>
                <a:spcPts val="0"/>
              </a:spcAft>
              <a:buClr>
                <a:schemeClr val="dk1"/>
              </a:buClr>
              <a:buSzPts val="1800"/>
              <a:buFont typeface="Calibri"/>
              <a:buAutoNum type="arabicPeriod"/>
            </a:pPr>
            <a:r>
              <a:rPr lang="en-US" sz="1800"/>
              <a:t>What are some ways you can contribute to your community?</a:t>
            </a:r>
            <a:endParaRPr/>
          </a:p>
          <a:p>
            <a:pPr indent="0" lvl="0" marL="0" rtl="0" algn="l">
              <a:lnSpc>
                <a:spcPct val="90000"/>
              </a:lnSpc>
              <a:spcBef>
                <a:spcPts val="1000"/>
              </a:spcBef>
              <a:spcAft>
                <a:spcPts val="0"/>
              </a:spcAft>
              <a:buClr>
                <a:schemeClr val="dk1"/>
              </a:buClr>
              <a:buSzPts val="1800"/>
              <a:buNone/>
            </a:pPr>
            <a:r>
              <a:t/>
            </a:r>
            <a:endParaRPr sz="1800"/>
          </a:p>
          <a:p>
            <a:pPr indent="0" lvl="0" marL="0" rtl="0" algn="l">
              <a:lnSpc>
                <a:spcPct val="90000"/>
              </a:lnSpc>
              <a:spcBef>
                <a:spcPts val="1000"/>
              </a:spcBef>
              <a:spcAft>
                <a:spcPts val="0"/>
              </a:spcAft>
              <a:buClr>
                <a:schemeClr val="dk1"/>
              </a:buClr>
              <a:buSzPts val="1800"/>
              <a:buNone/>
            </a:pPr>
            <a:r>
              <a:t/>
            </a:r>
            <a:endParaRPr sz="1800"/>
          </a:p>
        </p:txBody>
      </p:sp>
      <p:sp>
        <p:nvSpPr>
          <p:cNvPr id="363" name="Google Shape;363;p38"/>
          <p:cNvSpPr txBox="1"/>
          <p:nvPr/>
        </p:nvSpPr>
        <p:spPr>
          <a:xfrm>
            <a:off x="0" y="6311900"/>
            <a:ext cx="12191999" cy="65619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xt&#10;&#10;Description automatically generated with low confidence" id="364" name="Google Shape;364;p38"/>
          <p:cNvPicPr preferRelativeResize="0"/>
          <p:nvPr/>
        </p:nvPicPr>
        <p:blipFill rotWithShape="1">
          <a:blip r:embed="rId5">
            <a:alphaModFix/>
          </a:blip>
          <a:srcRect b="0" l="0" r="0" t="0"/>
          <a:stretch/>
        </p:blipFill>
        <p:spPr>
          <a:xfrm>
            <a:off x="10630895" y="6329561"/>
            <a:ext cx="1323482" cy="52843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8" name="Shape 368"/>
        <p:cNvGrpSpPr/>
        <p:nvPr/>
      </p:nvGrpSpPr>
      <p:grpSpPr>
        <a:xfrm>
          <a:off x="0" y="0"/>
          <a:ext cx="0" cy="0"/>
          <a:chOff x="0" y="0"/>
          <a:chExt cx="0" cy="0"/>
        </a:xfrm>
      </p:grpSpPr>
      <p:sp>
        <p:nvSpPr>
          <p:cNvPr id="369" name="Google Shape;369;p3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0" name="Google Shape;370;p39"/>
          <p:cNvSpPr txBox="1"/>
          <p:nvPr>
            <p:ph type="title"/>
          </p:nvPr>
        </p:nvSpPr>
        <p:spPr>
          <a:xfrm>
            <a:off x="648930" y="629266"/>
            <a:ext cx="3605572" cy="16766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Libre Franklin Black"/>
              <a:buNone/>
            </a:pPr>
            <a:r>
              <a:rPr lang="en-US">
                <a:latin typeface="Libre Franklin Black"/>
                <a:ea typeface="Libre Franklin Black"/>
                <a:cs typeface="Libre Franklin Black"/>
                <a:sym typeface="Libre Franklin Black"/>
              </a:rPr>
              <a:t>Questions</a:t>
            </a:r>
            <a:endParaRPr/>
          </a:p>
        </p:txBody>
      </p:sp>
      <p:sp>
        <p:nvSpPr>
          <p:cNvPr id="371" name="Google Shape;371;p39"/>
          <p:cNvSpPr txBox="1"/>
          <p:nvPr>
            <p:ph idx="2" type="body"/>
          </p:nvPr>
        </p:nvSpPr>
        <p:spPr>
          <a:xfrm>
            <a:off x="644653" y="2036190"/>
            <a:ext cx="3609850" cy="4181731"/>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chemeClr val="dk1"/>
              </a:buClr>
              <a:buSzPts val="2000"/>
              <a:buFont typeface="Calibri"/>
              <a:buAutoNum type="arabicPeriod"/>
            </a:pPr>
            <a:r>
              <a:rPr lang="en-US" sz="2000"/>
              <a:t>A study of the Holocaust presents us with more questions than answers. Write down any other questions and (or) thoughts about the tour, or any other questions you have about the Holocaust.</a:t>
            </a:r>
            <a:endParaRPr/>
          </a:p>
        </p:txBody>
      </p:sp>
      <p:sp>
        <p:nvSpPr>
          <p:cNvPr id="372" name="Google Shape;372;p39"/>
          <p:cNvSpPr/>
          <p:nvPr/>
        </p:nvSpPr>
        <p:spPr>
          <a:xfrm>
            <a:off x="4639056"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3" name="Google Shape;373;p39"/>
          <p:cNvSpPr/>
          <p:nvPr/>
        </p:nvSpPr>
        <p:spPr>
          <a:xfrm>
            <a:off x="5118267" y="559407"/>
            <a:ext cx="6594522"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eiling, floor, indoor&#10;&#10;Description automatically generated" id="374" name="Google Shape;374;p39"/>
          <p:cNvPicPr preferRelativeResize="0"/>
          <p:nvPr>
            <p:ph idx="1" type="body"/>
          </p:nvPr>
        </p:nvPicPr>
        <p:blipFill rotWithShape="1">
          <a:blip r:embed="rId3">
            <a:alphaModFix/>
          </a:blip>
          <a:srcRect b="-2" l="3872" r="22360" t="0"/>
          <a:stretch/>
        </p:blipFill>
        <p:spPr>
          <a:xfrm>
            <a:off x="5283708" y="722376"/>
            <a:ext cx="6263640" cy="5413248"/>
          </a:xfrm>
          <a:prstGeom prst="rect">
            <a:avLst/>
          </a:prstGeom>
          <a:noFill/>
          <a:ln>
            <a:noFill/>
          </a:ln>
        </p:spPr>
      </p:pic>
      <p:sp>
        <p:nvSpPr>
          <p:cNvPr id="375" name="Google Shape;375;p39"/>
          <p:cNvSpPr txBox="1"/>
          <p:nvPr/>
        </p:nvSpPr>
        <p:spPr>
          <a:xfrm>
            <a:off x="0" y="6311900"/>
            <a:ext cx="12191999" cy="65619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xt&#10;&#10;Description automatically generated with low confidence" id="376" name="Google Shape;376;p39"/>
          <p:cNvPicPr preferRelativeResize="0"/>
          <p:nvPr/>
        </p:nvPicPr>
        <p:blipFill rotWithShape="1">
          <a:blip r:embed="rId4">
            <a:alphaModFix/>
          </a:blip>
          <a:srcRect b="0" l="0" r="0" t="0"/>
          <a:stretch/>
        </p:blipFill>
        <p:spPr>
          <a:xfrm>
            <a:off x="10630895" y="6329561"/>
            <a:ext cx="1323482" cy="52843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7" name="Shape 127"/>
        <p:cNvGrpSpPr/>
        <p:nvPr/>
      </p:nvGrpSpPr>
      <p:grpSpPr>
        <a:xfrm>
          <a:off x="0" y="0"/>
          <a:ext cx="0" cy="0"/>
          <a:chOff x="0" y="0"/>
          <a:chExt cx="0" cy="0"/>
        </a:xfrm>
      </p:grpSpPr>
      <p:sp>
        <p:nvSpPr>
          <p:cNvPr id="128" name="Google Shape;128;p1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9" name="Google Shape;129;p19"/>
          <p:cNvSpPr txBox="1"/>
          <p:nvPr>
            <p:ph type="title"/>
          </p:nvPr>
        </p:nvSpPr>
        <p:spPr>
          <a:xfrm>
            <a:off x="8045751" y="629266"/>
            <a:ext cx="3667039" cy="16766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Libre Franklin Black"/>
              <a:buNone/>
            </a:pPr>
            <a:r>
              <a:rPr b="1" lang="en-US">
                <a:latin typeface="Libre Franklin Black"/>
                <a:ea typeface="Libre Franklin Black"/>
                <a:cs typeface="Libre Franklin Black"/>
                <a:sym typeface="Libre Franklin Black"/>
              </a:rPr>
              <a:t>Introduction </a:t>
            </a:r>
            <a:endParaRPr/>
          </a:p>
        </p:txBody>
      </p:sp>
      <p:sp>
        <p:nvSpPr>
          <p:cNvPr id="130" name="Google Shape;130;p19"/>
          <p:cNvSpPr/>
          <p:nvPr/>
        </p:nvSpPr>
        <p:spPr>
          <a:xfrm>
            <a:off x="0"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1" name="Google Shape;131;p19"/>
          <p:cNvSpPr/>
          <p:nvPr/>
        </p:nvSpPr>
        <p:spPr>
          <a:xfrm>
            <a:off x="479211" y="559407"/>
            <a:ext cx="6594522"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model of a space ship&#10;&#10;Description automatically generated with medium confidence" id="132" name="Google Shape;132;p19"/>
          <p:cNvPicPr preferRelativeResize="0"/>
          <p:nvPr>
            <p:ph idx="1" type="body"/>
          </p:nvPr>
        </p:nvPicPr>
        <p:blipFill rotWithShape="1">
          <a:blip r:embed="rId3">
            <a:alphaModFix/>
          </a:blip>
          <a:srcRect b="-1" l="6549" r="6667" t="0"/>
          <a:stretch/>
        </p:blipFill>
        <p:spPr>
          <a:xfrm>
            <a:off x="644652" y="722376"/>
            <a:ext cx="6263640" cy="5413248"/>
          </a:xfrm>
          <a:prstGeom prst="rect">
            <a:avLst/>
          </a:prstGeom>
          <a:noFill/>
          <a:ln>
            <a:noFill/>
          </a:ln>
        </p:spPr>
      </p:pic>
      <p:sp>
        <p:nvSpPr>
          <p:cNvPr id="133" name="Google Shape;133;p19"/>
          <p:cNvSpPr txBox="1"/>
          <p:nvPr>
            <p:ph idx="2" type="body"/>
          </p:nvPr>
        </p:nvSpPr>
        <p:spPr>
          <a:xfrm>
            <a:off x="8045751" y="2449214"/>
            <a:ext cx="3667036" cy="3779520"/>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1800"/>
              <a:buFont typeface="Calibri"/>
              <a:buAutoNum type="arabicPeriod"/>
            </a:pPr>
            <a:r>
              <a:rPr lang="en-US" sz="1800"/>
              <a:t>Listen to the introduction to the tour audio clip. </a:t>
            </a:r>
            <a:endParaRPr/>
          </a:p>
          <a:p>
            <a:pPr indent="-228600" lvl="0" marL="342900" rtl="0" algn="l">
              <a:lnSpc>
                <a:spcPct val="90000"/>
              </a:lnSpc>
              <a:spcBef>
                <a:spcPts val="1000"/>
              </a:spcBef>
              <a:spcAft>
                <a:spcPts val="0"/>
              </a:spcAft>
              <a:buClr>
                <a:schemeClr val="dk1"/>
              </a:buClr>
              <a:buSzPts val="1800"/>
              <a:buFont typeface="Calibri"/>
              <a:buNone/>
            </a:pPr>
            <a:r>
              <a:t/>
            </a:r>
            <a:endParaRPr sz="1800"/>
          </a:p>
          <a:p>
            <a:pPr indent="-342900" lvl="0" marL="342900" rtl="0" algn="l">
              <a:lnSpc>
                <a:spcPct val="90000"/>
              </a:lnSpc>
              <a:spcBef>
                <a:spcPts val="1000"/>
              </a:spcBef>
              <a:spcAft>
                <a:spcPts val="0"/>
              </a:spcAft>
              <a:buClr>
                <a:schemeClr val="dk1"/>
              </a:buClr>
              <a:buSzPts val="1800"/>
              <a:buFont typeface="Calibri"/>
              <a:buAutoNum type="arabicPeriod"/>
            </a:pPr>
            <a:r>
              <a:rPr lang="en-US" sz="1800"/>
              <a:t>What did you learn about Union Terminal? </a:t>
            </a:r>
            <a:endParaRPr/>
          </a:p>
          <a:p>
            <a:pPr indent="-228600" lvl="0" marL="342900" rtl="0" algn="l">
              <a:lnSpc>
                <a:spcPct val="90000"/>
              </a:lnSpc>
              <a:spcBef>
                <a:spcPts val="1000"/>
              </a:spcBef>
              <a:spcAft>
                <a:spcPts val="0"/>
              </a:spcAft>
              <a:buClr>
                <a:schemeClr val="dk1"/>
              </a:buClr>
              <a:buSzPts val="1800"/>
              <a:buFont typeface="Calibri"/>
              <a:buNone/>
            </a:pPr>
            <a:r>
              <a:t/>
            </a:r>
            <a:endParaRPr sz="1800"/>
          </a:p>
          <a:p>
            <a:pPr indent="-342900" lvl="0" marL="342900" rtl="0" algn="l">
              <a:lnSpc>
                <a:spcPct val="90000"/>
              </a:lnSpc>
              <a:spcBef>
                <a:spcPts val="1000"/>
              </a:spcBef>
              <a:spcAft>
                <a:spcPts val="0"/>
              </a:spcAft>
              <a:buClr>
                <a:schemeClr val="dk1"/>
              </a:buClr>
              <a:buSzPts val="1800"/>
              <a:buFont typeface="Calibri"/>
              <a:buAutoNum type="arabicPeriod"/>
            </a:pPr>
            <a:r>
              <a:rPr lang="en-US" sz="1800"/>
              <a:t>Look at the sculptures in the concourse. Who do you think they are made to represent? </a:t>
            </a:r>
            <a:endParaRPr/>
          </a:p>
        </p:txBody>
      </p:sp>
      <p:sp>
        <p:nvSpPr>
          <p:cNvPr id="134" name="Google Shape;134;p19"/>
          <p:cNvSpPr txBox="1"/>
          <p:nvPr/>
        </p:nvSpPr>
        <p:spPr>
          <a:xfrm>
            <a:off x="0" y="6311900"/>
            <a:ext cx="12191999" cy="65619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xt&#10;&#10;Description automatically generated with low confidence" id="135" name="Google Shape;135;p19"/>
          <p:cNvPicPr preferRelativeResize="0"/>
          <p:nvPr/>
        </p:nvPicPr>
        <p:blipFill rotWithShape="1">
          <a:blip r:embed="rId4">
            <a:alphaModFix/>
          </a:blip>
          <a:srcRect b="0" l="0" r="0" t="0"/>
          <a:stretch/>
        </p:blipFill>
        <p:spPr>
          <a:xfrm>
            <a:off x="10630895" y="6329561"/>
            <a:ext cx="1323482" cy="528439"/>
          </a:xfrm>
          <a:prstGeom prst="rect">
            <a:avLst/>
          </a:prstGeom>
          <a:noFill/>
          <a:ln>
            <a:noFill/>
          </a:ln>
        </p:spPr>
      </p:pic>
      <p:pic>
        <p:nvPicPr>
          <p:cNvPr id="136" name="Google Shape;136;p19">
            <a:hlinkClick r:id="rId5"/>
          </p:cNvPr>
          <p:cNvPicPr preferRelativeResize="0"/>
          <p:nvPr/>
        </p:nvPicPr>
        <p:blipFill rotWithShape="1">
          <a:blip r:embed="rId6">
            <a:alphaModFix/>
          </a:blip>
          <a:srcRect b="0" l="0" r="0" t="0"/>
          <a:stretch/>
        </p:blipFill>
        <p:spPr>
          <a:xfrm>
            <a:off x="9939096" y="2726484"/>
            <a:ext cx="356690" cy="35669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0" name="Shape 140"/>
        <p:cNvGrpSpPr/>
        <p:nvPr/>
      </p:nvGrpSpPr>
      <p:grpSpPr>
        <a:xfrm>
          <a:off x="0" y="0"/>
          <a:ext cx="0" cy="0"/>
          <a:chOff x="0" y="0"/>
          <a:chExt cx="0" cy="0"/>
        </a:xfrm>
      </p:grpSpPr>
      <p:sp>
        <p:nvSpPr>
          <p:cNvPr id="141" name="Google Shape;141;p20"/>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2" name="Google Shape;142;p20"/>
          <p:cNvSpPr txBox="1"/>
          <p:nvPr>
            <p:ph type="title"/>
          </p:nvPr>
        </p:nvSpPr>
        <p:spPr>
          <a:xfrm>
            <a:off x="7380407" y="658606"/>
            <a:ext cx="3973385" cy="79312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Libre Franklin Black"/>
              <a:buNone/>
            </a:pPr>
            <a:r>
              <a:rPr lang="en-US" sz="5200">
                <a:latin typeface="Libre Franklin Black"/>
                <a:ea typeface="Libre Franklin Black"/>
                <a:cs typeface="Libre Franklin Black"/>
                <a:sym typeface="Libre Franklin Black"/>
              </a:rPr>
              <a:t>Lobby Mural </a:t>
            </a:r>
            <a:endParaRPr/>
          </a:p>
        </p:txBody>
      </p:sp>
      <p:sp>
        <p:nvSpPr>
          <p:cNvPr id="143" name="Google Shape;143;p20"/>
          <p:cNvSpPr txBox="1"/>
          <p:nvPr>
            <p:ph idx="2" type="body"/>
          </p:nvPr>
        </p:nvSpPr>
        <p:spPr>
          <a:xfrm>
            <a:off x="7380406" y="1782340"/>
            <a:ext cx="3973386" cy="1053140"/>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chemeClr val="dk1"/>
              </a:buClr>
              <a:buSzPts val="2000"/>
              <a:buFont typeface="Calibri"/>
              <a:buAutoNum type="arabicPeriod"/>
            </a:pPr>
            <a:r>
              <a:rPr lang="en-US" sz="2000"/>
              <a:t>Listen to an audio clip about the mural. </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a:p>
            <a:pPr indent="-457200" lvl="0" marL="457200" rtl="0" algn="l">
              <a:lnSpc>
                <a:spcPct val="90000"/>
              </a:lnSpc>
              <a:spcBef>
                <a:spcPts val="1000"/>
              </a:spcBef>
              <a:spcAft>
                <a:spcPts val="0"/>
              </a:spcAft>
              <a:buClr>
                <a:schemeClr val="dk1"/>
              </a:buClr>
              <a:buSzPts val="2000"/>
              <a:buFont typeface="Calibri"/>
              <a:buAutoNum type="arabicPeriod"/>
            </a:pPr>
            <a:r>
              <a:rPr lang="en-US" sz="2000"/>
              <a:t>Why do you think HHC created the mural in the style of a graphic novel? </a:t>
            </a:r>
            <a:endParaRPr/>
          </a:p>
          <a:p>
            <a:pPr indent="-330200" lvl="0" marL="457200" rtl="0" algn="l">
              <a:lnSpc>
                <a:spcPct val="90000"/>
              </a:lnSpc>
              <a:spcBef>
                <a:spcPts val="1000"/>
              </a:spcBef>
              <a:spcAft>
                <a:spcPts val="0"/>
              </a:spcAft>
              <a:buClr>
                <a:schemeClr val="dk1"/>
              </a:buClr>
              <a:buSzPts val="2000"/>
              <a:buFont typeface="Calibri"/>
              <a:buNone/>
            </a:pPr>
            <a:r>
              <a:t/>
            </a:r>
            <a:endParaRPr sz="2000"/>
          </a:p>
          <a:p>
            <a:pPr indent="-457200" lvl="0" marL="457200" rtl="0" algn="l">
              <a:lnSpc>
                <a:spcPct val="90000"/>
              </a:lnSpc>
              <a:spcBef>
                <a:spcPts val="1000"/>
              </a:spcBef>
              <a:spcAft>
                <a:spcPts val="0"/>
              </a:spcAft>
              <a:buClr>
                <a:schemeClr val="dk1"/>
              </a:buClr>
              <a:buSzPts val="2000"/>
              <a:buFont typeface="Calibri"/>
              <a:buAutoNum type="arabicPeriod"/>
            </a:pPr>
            <a:r>
              <a:rPr lang="en-US" sz="2000"/>
              <a:t>What did you learn about Stephanie from her mural segment? </a:t>
            </a:r>
            <a:endParaRPr/>
          </a:p>
        </p:txBody>
      </p:sp>
      <p:pic>
        <p:nvPicPr>
          <p:cNvPr id="144" name="Google Shape;144;p20"/>
          <p:cNvPicPr preferRelativeResize="0"/>
          <p:nvPr>
            <p:ph idx="1" type="body"/>
          </p:nvPr>
        </p:nvPicPr>
        <p:blipFill rotWithShape="1">
          <a:blip r:embed="rId3">
            <a:alphaModFix/>
          </a:blip>
          <a:srcRect b="0" l="11724" r="11724" t="0"/>
          <a:stretch/>
        </p:blipFill>
        <p:spPr>
          <a:xfrm>
            <a:off x="20" y="-19878"/>
            <a:ext cx="6992881" cy="6857990"/>
          </a:xfrm>
          <a:prstGeom prst="rect">
            <a:avLst/>
          </a:prstGeom>
          <a:noFill/>
          <a:ln>
            <a:noFill/>
          </a:ln>
        </p:spPr>
      </p:pic>
      <p:sp>
        <p:nvSpPr>
          <p:cNvPr id="145" name="Google Shape;145;p20"/>
          <p:cNvSpPr txBox="1"/>
          <p:nvPr/>
        </p:nvSpPr>
        <p:spPr>
          <a:xfrm>
            <a:off x="1" y="6221683"/>
            <a:ext cx="12191999" cy="65619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xt&#10;&#10;Description automatically generated with low confidence" id="146" name="Google Shape;146;p20"/>
          <p:cNvPicPr preferRelativeResize="0"/>
          <p:nvPr/>
        </p:nvPicPr>
        <p:blipFill rotWithShape="1">
          <a:blip r:embed="rId4">
            <a:alphaModFix/>
          </a:blip>
          <a:srcRect b="0" l="0" r="0" t="0"/>
          <a:stretch/>
        </p:blipFill>
        <p:spPr>
          <a:xfrm>
            <a:off x="10630895" y="6329561"/>
            <a:ext cx="1323482" cy="528439"/>
          </a:xfrm>
          <a:prstGeom prst="rect">
            <a:avLst/>
          </a:prstGeom>
          <a:noFill/>
          <a:ln>
            <a:noFill/>
          </a:ln>
        </p:spPr>
      </p:pic>
      <p:pic>
        <p:nvPicPr>
          <p:cNvPr id="147" name="Google Shape;147;p20">
            <a:hlinkClick r:id="rId5"/>
          </p:cNvPr>
          <p:cNvPicPr preferRelativeResize="0"/>
          <p:nvPr/>
        </p:nvPicPr>
        <p:blipFill rotWithShape="1">
          <a:blip r:embed="rId6">
            <a:alphaModFix/>
          </a:blip>
          <a:srcRect b="0" l="0" r="0" t="0"/>
          <a:stretch/>
        </p:blipFill>
        <p:spPr>
          <a:xfrm>
            <a:off x="8720196" y="2110334"/>
            <a:ext cx="356690" cy="35669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5000"/>
                                        <p:tgtEl>
                                          <p:spTgt spid="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1" name="Shape 151"/>
        <p:cNvGrpSpPr/>
        <p:nvPr/>
      </p:nvGrpSpPr>
      <p:grpSpPr>
        <a:xfrm>
          <a:off x="0" y="0"/>
          <a:ext cx="0" cy="0"/>
          <a:chOff x="0" y="0"/>
          <a:chExt cx="0" cy="0"/>
        </a:xfrm>
      </p:grpSpPr>
      <p:sp>
        <p:nvSpPr>
          <p:cNvPr id="152" name="Google Shape;152;p2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3" name="Google Shape;153;p21"/>
          <p:cNvSpPr txBox="1"/>
          <p:nvPr>
            <p:ph type="title"/>
          </p:nvPr>
        </p:nvSpPr>
        <p:spPr>
          <a:xfrm>
            <a:off x="7718385" y="348792"/>
            <a:ext cx="4329071" cy="197020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Libre Franklin Black"/>
              <a:buNone/>
            </a:pPr>
            <a:r>
              <a:rPr lang="en-US">
                <a:latin typeface="Libre Franklin Black"/>
                <a:ea typeface="Libre Franklin Black"/>
                <a:cs typeface="Libre Franklin Black"/>
                <a:sym typeface="Libre Franklin Black"/>
              </a:rPr>
              <a:t>Winds of Change Theater</a:t>
            </a:r>
            <a:endParaRPr/>
          </a:p>
        </p:txBody>
      </p:sp>
      <p:sp>
        <p:nvSpPr>
          <p:cNvPr id="154" name="Google Shape;154;p21"/>
          <p:cNvSpPr/>
          <p:nvPr/>
        </p:nvSpPr>
        <p:spPr>
          <a:xfrm>
            <a:off x="0"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5" name="Google Shape;155;p21"/>
          <p:cNvSpPr/>
          <p:nvPr/>
        </p:nvSpPr>
        <p:spPr>
          <a:xfrm>
            <a:off x="479211" y="559407"/>
            <a:ext cx="6594522"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6" name="Google Shape;156;p21"/>
          <p:cNvPicPr preferRelativeResize="0"/>
          <p:nvPr>
            <p:ph idx="2" type="body"/>
          </p:nvPr>
        </p:nvPicPr>
        <p:blipFill rotWithShape="1">
          <a:blip r:embed="rId3">
            <a:alphaModFix/>
          </a:blip>
          <a:srcRect b="-2" l="8647" r="14115" t="0"/>
          <a:stretch/>
        </p:blipFill>
        <p:spPr>
          <a:xfrm>
            <a:off x="644652" y="722376"/>
            <a:ext cx="6263640" cy="5413248"/>
          </a:xfrm>
          <a:prstGeom prst="rect">
            <a:avLst/>
          </a:prstGeom>
          <a:noFill/>
          <a:ln>
            <a:noFill/>
          </a:ln>
        </p:spPr>
      </p:pic>
      <p:sp>
        <p:nvSpPr>
          <p:cNvPr id="157" name="Google Shape;157;p21"/>
          <p:cNvSpPr txBox="1"/>
          <p:nvPr>
            <p:ph idx="1" type="body"/>
          </p:nvPr>
        </p:nvSpPr>
        <p:spPr>
          <a:xfrm>
            <a:off x="8032154" y="2176807"/>
            <a:ext cx="3667036" cy="3779520"/>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1800"/>
              <a:buFont typeface="Calibri"/>
              <a:buAutoNum type="arabicPeriod"/>
            </a:pPr>
            <a:r>
              <a:rPr lang="en-US" sz="1800"/>
              <a:t>Watch the </a:t>
            </a:r>
            <a:r>
              <a:rPr lang="en-US" sz="1800" u="sng">
                <a:solidFill>
                  <a:schemeClr val="hlink"/>
                </a:solidFill>
                <a:hlinkClick r:id="rId4"/>
              </a:rPr>
              <a:t>clip</a:t>
            </a:r>
            <a:r>
              <a:rPr lang="en-US" sz="1800"/>
              <a:t> of the orientation</a:t>
            </a:r>
            <a:br>
              <a:rPr lang="en-US" sz="1800"/>
            </a:br>
            <a:r>
              <a:rPr lang="en-US" sz="1800"/>
              <a:t>Film. </a:t>
            </a:r>
            <a:endParaRPr/>
          </a:p>
          <a:p>
            <a:pPr indent="0" lvl="0" marL="114300" marR="0" rtl="0" algn="l">
              <a:lnSpc>
                <a:spcPct val="107000"/>
              </a:lnSpc>
              <a:spcBef>
                <a:spcPts val="0"/>
              </a:spcBef>
              <a:spcAft>
                <a:spcPts val="0"/>
              </a:spcAft>
              <a:buClr>
                <a:schemeClr val="dk1"/>
              </a:buClr>
              <a:buSzPts val="1800"/>
              <a:buFont typeface="Calibri"/>
              <a:buNone/>
            </a:pPr>
            <a:r>
              <a:t/>
            </a:r>
            <a:endParaRPr sz="1800"/>
          </a:p>
          <a:p>
            <a:pPr indent="-114300" lvl="0" marL="114300" marR="0" rtl="0" algn="l">
              <a:lnSpc>
                <a:spcPct val="107000"/>
              </a:lnSpc>
              <a:spcBef>
                <a:spcPts val="800"/>
              </a:spcBef>
              <a:spcAft>
                <a:spcPts val="0"/>
              </a:spcAft>
              <a:buClr>
                <a:schemeClr val="dk1"/>
              </a:buClr>
              <a:buSzPts val="1800"/>
              <a:buFont typeface="Calibri"/>
              <a:buAutoNum type="arabicPeriod"/>
            </a:pPr>
            <a:r>
              <a:rPr lang="en-US" sz="1800"/>
              <a:t>What did you learn about      Stephanie Marks and her family?  </a:t>
            </a:r>
            <a:endParaRPr sz="1800"/>
          </a:p>
          <a:p>
            <a:pPr indent="-228600" lvl="0" marL="342900" marR="0" rtl="0" algn="l">
              <a:lnSpc>
                <a:spcPct val="107000"/>
              </a:lnSpc>
              <a:spcBef>
                <a:spcPts val="800"/>
              </a:spcBef>
              <a:spcAft>
                <a:spcPts val="0"/>
              </a:spcAft>
              <a:buClr>
                <a:schemeClr val="dk1"/>
              </a:buClr>
              <a:buSzPts val="1800"/>
              <a:buFont typeface="Calibri"/>
              <a:buNone/>
            </a:pPr>
            <a:r>
              <a:t/>
            </a:r>
            <a:endParaRPr sz="1800"/>
          </a:p>
          <a:p>
            <a:pPr indent="-114300" lvl="0" marL="114300" marR="0" rtl="0" algn="l">
              <a:lnSpc>
                <a:spcPct val="107000"/>
              </a:lnSpc>
              <a:spcBef>
                <a:spcPts val="800"/>
              </a:spcBef>
              <a:spcAft>
                <a:spcPts val="0"/>
              </a:spcAft>
              <a:buClr>
                <a:schemeClr val="dk1"/>
              </a:buClr>
              <a:buSzPts val="1800"/>
              <a:buFont typeface="Calibri"/>
              <a:buAutoNum type="arabicPeriod"/>
            </a:pPr>
            <a:r>
              <a:rPr lang="en-US" sz="1800"/>
              <a:t>What do the survivors at the end of the film ask you to do? </a:t>
            </a:r>
            <a:endParaRPr sz="1800"/>
          </a:p>
          <a:p>
            <a:pPr indent="0" lvl="0" marL="0" rtl="0" algn="l">
              <a:lnSpc>
                <a:spcPct val="90000"/>
              </a:lnSpc>
              <a:spcBef>
                <a:spcPts val="1800"/>
              </a:spcBef>
              <a:spcAft>
                <a:spcPts val="0"/>
              </a:spcAft>
              <a:buClr>
                <a:schemeClr val="dk1"/>
              </a:buClr>
              <a:buSzPts val="1800"/>
              <a:buNone/>
            </a:pPr>
            <a:r>
              <a:t/>
            </a:r>
            <a:endParaRPr sz="1800"/>
          </a:p>
          <a:p>
            <a:pPr indent="0" lvl="0" marL="0" rtl="0" algn="l">
              <a:lnSpc>
                <a:spcPct val="90000"/>
              </a:lnSpc>
              <a:spcBef>
                <a:spcPts val="1000"/>
              </a:spcBef>
              <a:spcAft>
                <a:spcPts val="0"/>
              </a:spcAft>
              <a:buClr>
                <a:schemeClr val="dk1"/>
              </a:buClr>
              <a:buSzPts val="1800"/>
              <a:buNone/>
            </a:pPr>
            <a:r>
              <a:t/>
            </a:r>
            <a:endParaRPr sz="1800"/>
          </a:p>
        </p:txBody>
      </p:sp>
      <p:sp>
        <p:nvSpPr>
          <p:cNvPr id="158" name="Google Shape;158;p21"/>
          <p:cNvSpPr txBox="1"/>
          <p:nvPr/>
        </p:nvSpPr>
        <p:spPr>
          <a:xfrm>
            <a:off x="1" y="6230560"/>
            <a:ext cx="12191999" cy="65619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xt&#10;&#10;Description automatically generated with low confidence" id="159" name="Google Shape;159;p21"/>
          <p:cNvPicPr preferRelativeResize="0"/>
          <p:nvPr/>
        </p:nvPicPr>
        <p:blipFill rotWithShape="1">
          <a:blip r:embed="rId5">
            <a:alphaModFix/>
          </a:blip>
          <a:srcRect b="0" l="0" r="0" t="0"/>
          <a:stretch/>
        </p:blipFill>
        <p:spPr>
          <a:xfrm>
            <a:off x="10630895" y="6329561"/>
            <a:ext cx="1323482" cy="52843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 name="Shape 163"/>
        <p:cNvGrpSpPr/>
        <p:nvPr/>
      </p:nvGrpSpPr>
      <p:grpSpPr>
        <a:xfrm>
          <a:off x="0" y="0"/>
          <a:ext cx="0" cy="0"/>
          <a:chOff x="0" y="0"/>
          <a:chExt cx="0" cy="0"/>
        </a:xfrm>
      </p:grpSpPr>
      <p:sp>
        <p:nvSpPr>
          <p:cNvPr id="164" name="Google Shape;164;p22"/>
          <p:cNvSpPr txBox="1"/>
          <p:nvPr>
            <p:ph type="title"/>
          </p:nvPr>
        </p:nvSpPr>
        <p:spPr>
          <a:xfrm>
            <a:off x="566781" y="190162"/>
            <a:ext cx="3505495" cy="162232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Libre Franklin Black"/>
              <a:buNone/>
            </a:pPr>
            <a:r>
              <a:rPr lang="en-US">
                <a:solidFill>
                  <a:schemeClr val="dk1"/>
                </a:solidFill>
                <a:latin typeface="Libre Franklin Black"/>
                <a:ea typeface="Libre Franklin Black"/>
                <a:cs typeface="Libre Franklin Black"/>
                <a:sym typeface="Libre Franklin Black"/>
              </a:rPr>
              <a:t>Mosaic</a:t>
            </a:r>
            <a:endParaRPr/>
          </a:p>
        </p:txBody>
      </p:sp>
      <p:sp>
        <p:nvSpPr>
          <p:cNvPr id="165" name="Google Shape;165;p22"/>
          <p:cNvSpPr txBox="1"/>
          <p:nvPr>
            <p:ph idx="2" type="body"/>
          </p:nvPr>
        </p:nvSpPr>
        <p:spPr>
          <a:xfrm>
            <a:off x="192947" y="1433474"/>
            <a:ext cx="4021273" cy="4560451"/>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107000"/>
              </a:lnSpc>
              <a:spcBef>
                <a:spcPts val="0"/>
              </a:spcBef>
              <a:spcAft>
                <a:spcPts val="0"/>
              </a:spcAft>
              <a:buClr>
                <a:schemeClr val="dk1"/>
              </a:buClr>
              <a:buSzPts val="1800"/>
              <a:buNone/>
            </a:pPr>
            <a:r>
              <a:rPr lang="en-US" sz="1800">
                <a:latin typeface="Calibri"/>
                <a:ea typeface="Calibri"/>
                <a:cs typeface="Calibri"/>
                <a:sym typeface="Calibri"/>
              </a:rPr>
              <a:t>It is important that we understand the vibrancy and diversity of Jewish life before the war, and that we individualize the number six million. It is vital that we do not start the history of the Holocaust through the eyes of the perpetrators &amp; antisemites. </a:t>
            </a:r>
            <a:endParaRPr/>
          </a:p>
          <a:p>
            <a:pPr indent="-342900" lvl="0" marL="342900" marR="0" rtl="0" algn="l">
              <a:lnSpc>
                <a:spcPct val="107000"/>
              </a:lnSpc>
              <a:spcBef>
                <a:spcPts val="800"/>
              </a:spcBef>
              <a:spcAft>
                <a:spcPts val="0"/>
              </a:spcAft>
              <a:buClr>
                <a:schemeClr val="dk1"/>
              </a:buClr>
              <a:buSzPts val="1800"/>
              <a:buFont typeface="Calibri"/>
              <a:buAutoNum type="arabicPeriod"/>
            </a:pPr>
            <a:r>
              <a:rPr lang="en-US" sz="1800">
                <a:latin typeface="Calibri"/>
                <a:ea typeface="Calibri"/>
                <a:cs typeface="Calibri"/>
                <a:sym typeface="Calibri"/>
              </a:rPr>
              <a:t>What do you know about Jewish life in Europe prior to WWII?</a:t>
            </a:r>
            <a:endParaRPr/>
          </a:p>
          <a:p>
            <a:pPr indent="-228600" lvl="0" marL="342900" marR="0" rtl="0" algn="l">
              <a:lnSpc>
                <a:spcPct val="107000"/>
              </a:lnSpc>
              <a:spcBef>
                <a:spcPts val="800"/>
              </a:spcBef>
              <a:spcAft>
                <a:spcPts val="0"/>
              </a:spcAft>
              <a:buClr>
                <a:schemeClr val="dk1"/>
              </a:buClr>
              <a:buSzPts val="1800"/>
              <a:buFont typeface="Calibri"/>
              <a:buNone/>
            </a:pPr>
            <a:r>
              <a:t/>
            </a:r>
            <a:endParaRPr sz="1800">
              <a:latin typeface="Calibri"/>
              <a:ea typeface="Calibri"/>
              <a:cs typeface="Calibri"/>
              <a:sym typeface="Calibri"/>
            </a:endParaRPr>
          </a:p>
          <a:p>
            <a:pPr indent="-342900" lvl="0" marL="342900" marR="0" rtl="0" algn="l">
              <a:lnSpc>
                <a:spcPct val="107000"/>
              </a:lnSpc>
              <a:spcBef>
                <a:spcPts val="800"/>
              </a:spcBef>
              <a:spcAft>
                <a:spcPts val="0"/>
              </a:spcAft>
              <a:buClr>
                <a:schemeClr val="dk1"/>
              </a:buClr>
              <a:buSzPts val="1800"/>
              <a:buFont typeface="Calibri"/>
              <a:buAutoNum type="arabicPeriod"/>
            </a:pPr>
            <a:r>
              <a:rPr lang="en-US" sz="1800">
                <a:latin typeface="Calibri"/>
                <a:ea typeface="Calibri"/>
                <a:cs typeface="Calibri"/>
                <a:sym typeface="Calibri"/>
              </a:rPr>
              <a:t>Look at this photograph. What is HHC trying to tell you about Jewish life?</a:t>
            </a:r>
            <a:endParaRPr/>
          </a:p>
          <a:p>
            <a:pPr indent="-228600" lvl="0" marL="342900" marR="0" rtl="0" algn="l">
              <a:lnSpc>
                <a:spcPct val="107000"/>
              </a:lnSpc>
              <a:spcBef>
                <a:spcPts val="800"/>
              </a:spcBef>
              <a:spcAft>
                <a:spcPts val="0"/>
              </a:spcAft>
              <a:buClr>
                <a:schemeClr val="dk1"/>
              </a:buClr>
              <a:buSzPts val="1800"/>
              <a:buFont typeface="Calibri"/>
              <a:buNone/>
            </a:pPr>
            <a:r>
              <a:t/>
            </a:r>
            <a:endParaRPr sz="1800">
              <a:latin typeface="Calibri"/>
              <a:ea typeface="Calibri"/>
              <a:cs typeface="Calibri"/>
              <a:sym typeface="Calibri"/>
            </a:endParaRPr>
          </a:p>
          <a:p>
            <a:pPr indent="-342900" lvl="0" marL="342900" marR="0" rtl="0" algn="l">
              <a:lnSpc>
                <a:spcPct val="107000"/>
              </a:lnSpc>
              <a:spcBef>
                <a:spcPts val="800"/>
              </a:spcBef>
              <a:spcAft>
                <a:spcPts val="0"/>
              </a:spcAft>
              <a:buClr>
                <a:schemeClr val="dk1"/>
              </a:buClr>
              <a:buSzPts val="1800"/>
              <a:buFont typeface="Calibri"/>
              <a:buAutoNum type="arabicPeriod"/>
            </a:pPr>
            <a:r>
              <a:rPr lang="en-US" sz="1800">
                <a:latin typeface="Calibri"/>
                <a:ea typeface="Calibri"/>
                <a:cs typeface="Calibri"/>
                <a:sym typeface="Calibri"/>
              </a:rPr>
              <a:t>What would you like to know?</a:t>
            </a:r>
            <a:endParaRPr/>
          </a:p>
        </p:txBody>
      </p:sp>
      <p:sp>
        <p:nvSpPr>
          <p:cNvPr id="166" name="Google Shape;166;p22"/>
          <p:cNvSpPr/>
          <p:nvPr/>
        </p:nvSpPr>
        <p:spPr>
          <a:xfrm>
            <a:off x="4639056"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7" name="Google Shape;167;p22"/>
          <p:cNvSpPr/>
          <p:nvPr/>
        </p:nvSpPr>
        <p:spPr>
          <a:xfrm>
            <a:off x="5123688" y="557784"/>
            <a:ext cx="6584098"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indoor, floor, ceiling, room&#10;&#10;Description automatically generated" id="168" name="Google Shape;168;p22"/>
          <p:cNvPicPr preferRelativeResize="0"/>
          <p:nvPr>
            <p:ph idx="1" type="body"/>
          </p:nvPr>
        </p:nvPicPr>
        <p:blipFill rotWithShape="1">
          <a:blip r:embed="rId3">
            <a:alphaModFix/>
          </a:blip>
          <a:srcRect b="0" l="0" r="0" t="0"/>
          <a:stretch/>
        </p:blipFill>
        <p:spPr>
          <a:xfrm>
            <a:off x="5405862" y="1433474"/>
            <a:ext cx="6019331" cy="3987806"/>
          </a:xfrm>
          <a:prstGeom prst="rect">
            <a:avLst/>
          </a:prstGeom>
          <a:noFill/>
          <a:ln>
            <a:noFill/>
          </a:ln>
        </p:spPr>
      </p:pic>
      <p:sp>
        <p:nvSpPr>
          <p:cNvPr id="169" name="Google Shape;169;p22"/>
          <p:cNvSpPr txBox="1"/>
          <p:nvPr/>
        </p:nvSpPr>
        <p:spPr>
          <a:xfrm>
            <a:off x="0" y="6311900"/>
            <a:ext cx="12191999" cy="65619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xt&#10;&#10;Description automatically generated with low confidence" id="170" name="Google Shape;170;p22"/>
          <p:cNvPicPr preferRelativeResize="0"/>
          <p:nvPr/>
        </p:nvPicPr>
        <p:blipFill rotWithShape="1">
          <a:blip r:embed="rId4">
            <a:alphaModFix/>
          </a:blip>
          <a:srcRect b="0" l="0" r="0" t="0"/>
          <a:stretch/>
        </p:blipFill>
        <p:spPr>
          <a:xfrm>
            <a:off x="10630895" y="6329561"/>
            <a:ext cx="1323482" cy="52843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4" name="Shape 174"/>
        <p:cNvGrpSpPr/>
        <p:nvPr/>
      </p:nvGrpSpPr>
      <p:grpSpPr>
        <a:xfrm>
          <a:off x="0" y="0"/>
          <a:ext cx="0" cy="0"/>
          <a:chOff x="0" y="0"/>
          <a:chExt cx="0" cy="0"/>
        </a:xfrm>
      </p:grpSpPr>
      <p:sp>
        <p:nvSpPr>
          <p:cNvPr id="175" name="Google Shape;175;p2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6" name="Google Shape;176;p23"/>
          <p:cNvSpPr txBox="1"/>
          <p:nvPr>
            <p:ph type="title"/>
          </p:nvPr>
        </p:nvSpPr>
        <p:spPr>
          <a:xfrm>
            <a:off x="648930" y="629267"/>
            <a:ext cx="3093511" cy="102985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Libre Franklin Black"/>
              <a:buNone/>
            </a:pPr>
            <a:r>
              <a:rPr lang="en-US" sz="4000">
                <a:latin typeface="Libre Franklin Black"/>
                <a:ea typeface="Libre Franklin Black"/>
                <a:cs typeface="Libre Franklin Black"/>
                <a:sym typeface="Libre Franklin Black"/>
              </a:rPr>
              <a:t>Power</a:t>
            </a:r>
            <a:br>
              <a:rPr lang="en-US" sz="4000"/>
            </a:br>
            <a:endParaRPr sz="4000"/>
          </a:p>
        </p:txBody>
      </p:sp>
      <p:sp>
        <p:nvSpPr>
          <p:cNvPr id="177" name="Google Shape;177;p23"/>
          <p:cNvSpPr txBox="1"/>
          <p:nvPr>
            <p:ph idx="1" type="body"/>
          </p:nvPr>
        </p:nvSpPr>
        <p:spPr>
          <a:xfrm>
            <a:off x="337846" y="1539240"/>
            <a:ext cx="4135769" cy="411684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sz="1800"/>
              <a:t>“The Holocaust did not start with bullets, it started with words.” </a:t>
            </a:r>
            <a:br>
              <a:rPr lang="en-US" sz="1800"/>
            </a:br>
            <a:r>
              <a:rPr lang="en-US" sz="1800"/>
              <a:t>Al Miller </a:t>
            </a:r>
            <a:endParaRPr/>
          </a:p>
          <a:p>
            <a:pPr indent="114300" lvl="0" marL="0" rtl="0" algn="l">
              <a:lnSpc>
                <a:spcPct val="90000"/>
              </a:lnSpc>
              <a:spcBef>
                <a:spcPts val="1000"/>
              </a:spcBef>
              <a:spcAft>
                <a:spcPts val="0"/>
              </a:spcAft>
              <a:buClr>
                <a:schemeClr val="dk1"/>
              </a:buClr>
              <a:buSzPts val="1800"/>
              <a:buNone/>
            </a:pPr>
            <a:r>
              <a:t/>
            </a:r>
            <a:endParaRPr sz="1800"/>
          </a:p>
          <a:p>
            <a:pPr indent="-342900" lvl="0" marL="342900" rtl="0" algn="l">
              <a:lnSpc>
                <a:spcPct val="90000"/>
              </a:lnSpc>
              <a:spcBef>
                <a:spcPts val="1000"/>
              </a:spcBef>
              <a:spcAft>
                <a:spcPts val="0"/>
              </a:spcAft>
              <a:buClr>
                <a:schemeClr val="dk1"/>
              </a:buClr>
              <a:buSzPts val="1800"/>
              <a:buFont typeface="Calibri"/>
              <a:buAutoNum type="arabicPeriod"/>
            </a:pPr>
            <a:r>
              <a:rPr lang="en-US" sz="1800"/>
              <a:t>What do you think the quote means?</a:t>
            </a:r>
            <a:endParaRPr/>
          </a:p>
          <a:p>
            <a:pPr indent="-228600" lvl="0" marL="342900" rtl="0" algn="l">
              <a:lnSpc>
                <a:spcPct val="90000"/>
              </a:lnSpc>
              <a:spcBef>
                <a:spcPts val="1000"/>
              </a:spcBef>
              <a:spcAft>
                <a:spcPts val="0"/>
              </a:spcAft>
              <a:buClr>
                <a:schemeClr val="dk1"/>
              </a:buClr>
              <a:buSzPts val="1800"/>
              <a:buFont typeface="Calibri"/>
              <a:buNone/>
            </a:pPr>
            <a:r>
              <a:t/>
            </a:r>
            <a:endParaRPr sz="1800"/>
          </a:p>
          <a:p>
            <a:pPr indent="-342900" lvl="0" marL="342900" rtl="0" algn="l">
              <a:lnSpc>
                <a:spcPct val="90000"/>
              </a:lnSpc>
              <a:spcBef>
                <a:spcPts val="1000"/>
              </a:spcBef>
              <a:spcAft>
                <a:spcPts val="0"/>
              </a:spcAft>
              <a:buClr>
                <a:schemeClr val="dk1"/>
              </a:buClr>
              <a:buSzPts val="1800"/>
              <a:buFont typeface="Calibri"/>
              <a:buAutoNum type="arabicPeriod"/>
            </a:pPr>
            <a:r>
              <a:rPr lang="en-US" sz="1800"/>
              <a:t>Listen to the audio clip. </a:t>
            </a:r>
            <a:endParaRPr/>
          </a:p>
          <a:p>
            <a:pPr indent="-228600" lvl="0" marL="342900" rtl="0" algn="l">
              <a:lnSpc>
                <a:spcPct val="90000"/>
              </a:lnSpc>
              <a:spcBef>
                <a:spcPts val="1000"/>
              </a:spcBef>
              <a:spcAft>
                <a:spcPts val="0"/>
              </a:spcAft>
              <a:buClr>
                <a:schemeClr val="dk1"/>
              </a:buClr>
              <a:buSzPts val="1800"/>
              <a:buFont typeface="Calibri"/>
              <a:buNone/>
            </a:pPr>
            <a:r>
              <a:t/>
            </a:r>
            <a:endParaRPr sz="1800"/>
          </a:p>
          <a:p>
            <a:pPr indent="-342900" lvl="0" marL="342900" rtl="0" algn="l">
              <a:lnSpc>
                <a:spcPct val="90000"/>
              </a:lnSpc>
              <a:spcBef>
                <a:spcPts val="1000"/>
              </a:spcBef>
              <a:spcAft>
                <a:spcPts val="0"/>
              </a:spcAft>
              <a:buClr>
                <a:schemeClr val="dk1"/>
              </a:buClr>
              <a:buSzPts val="1800"/>
              <a:buFont typeface="Calibri"/>
              <a:buAutoNum type="arabicPeriod"/>
            </a:pPr>
            <a:r>
              <a:rPr lang="en-US" sz="1800"/>
              <a:t>What happened to Jews during the rise of Nazism? </a:t>
            </a:r>
            <a:endParaRPr/>
          </a:p>
          <a:p>
            <a:pPr indent="-228600" lvl="0" marL="342900" rtl="0" algn="l">
              <a:lnSpc>
                <a:spcPct val="90000"/>
              </a:lnSpc>
              <a:spcBef>
                <a:spcPts val="1000"/>
              </a:spcBef>
              <a:spcAft>
                <a:spcPts val="0"/>
              </a:spcAft>
              <a:buClr>
                <a:schemeClr val="dk1"/>
              </a:buClr>
              <a:buSzPts val="1800"/>
              <a:buFont typeface="Calibri"/>
              <a:buNone/>
            </a:pPr>
            <a:r>
              <a:t/>
            </a:r>
            <a:endParaRPr sz="1800"/>
          </a:p>
          <a:p>
            <a:pPr indent="0" lvl="0" marL="0" rtl="0" algn="l">
              <a:lnSpc>
                <a:spcPct val="90000"/>
              </a:lnSpc>
              <a:spcBef>
                <a:spcPts val="1000"/>
              </a:spcBef>
              <a:spcAft>
                <a:spcPts val="0"/>
              </a:spcAft>
              <a:buClr>
                <a:schemeClr val="dk1"/>
              </a:buClr>
              <a:buSzPts val="1800"/>
              <a:buNone/>
            </a:pPr>
            <a:r>
              <a:t/>
            </a:r>
            <a:endParaRPr sz="1800"/>
          </a:p>
          <a:p>
            <a:pPr indent="114300" lvl="0" marL="0" rtl="0" algn="l">
              <a:lnSpc>
                <a:spcPct val="90000"/>
              </a:lnSpc>
              <a:spcBef>
                <a:spcPts val="1000"/>
              </a:spcBef>
              <a:spcAft>
                <a:spcPts val="0"/>
              </a:spcAft>
              <a:buClr>
                <a:schemeClr val="dk1"/>
              </a:buClr>
              <a:buSzPts val="1800"/>
              <a:buNone/>
            </a:pPr>
            <a:r>
              <a:t/>
            </a:r>
            <a:endParaRPr sz="1800"/>
          </a:p>
          <a:p>
            <a:pPr indent="0" lvl="0" marL="0" rtl="0" algn="l">
              <a:lnSpc>
                <a:spcPct val="90000"/>
              </a:lnSpc>
              <a:spcBef>
                <a:spcPts val="1000"/>
              </a:spcBef>
              <a:spcAft>
                <a:spcPts val="0"/>
              </a:spcAft>
              <a:buClr>
                <a:schemeClr val="dk1"/>
              </a:buClr>
              <a:buSzPts val="1800"/>
              <a:buNone/>
            </a:pPr>
            <a:r>
              <a:t/>
            </a:r>
            <a:endParaRPr sz="1800"/>
          </a:p>
        </p:txBody>
      </p:sp>
      <p:sp>
        <p:nvSpPr>
          <p:cNvPr id="178" name="Google Shape;178;p23"/>
          <p:cNvSpPr/>
          <p:nvPr/>
        </p:nvSpPr>
        <p:spPr>
          <a:xfrm>
            <a:off x="4639056"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9" name="Google Shape;179;p23"/>
          <p:cNvSpPr/>
          <p:nvPr/>
        </p:nvSpPr>
        <p:spPr>
          <a:xfrm>
            <a:off x="5118267" y="559407"/>
            <a:ext cx="6594522"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80" name="Google Shape;180;p23"/>
          <p:cNvPicPr preferRelativeResize="0"/>
          <p:nvPr>
            <p:ph idx="2" type="body"/>
          </p:nvPr>
        </p:nvPicPr>
        <p:blipFill rotWithShape="1">
          <a:blip r:embed="rId3">
            <a:alphaModFix/>
          </a:blip>
          <a:srcRect b="-1" l="8087" r="5129" t="0"/>
          <a:stretch/>
        </p:blipFill>
        <p:spPr>
          <a:xfrm>
            <a:off x="5283708" y="722376"/>
            <a:ext cx="6263640" cy="5413248"/>
          </a:xfrm>
          <a:prstGeom prst="rect">
            <a:avLst/>
          </a:prstGeom>
          <a:noFill/>
          <a:ln>
            <a:noFill/>
          </a:ln>
        </p:spPr>
      </p:pic>
      <p:sp>
        <p:nvSpPr>
          <p:cNvPr id="181" name="Google Shape;181;p23"/>
          <p:cNvSpPr txBox="1"/>
          <p:nvPr/>
        </p:nvSpPr>
        <p:spPr>
          <a:xfrm>
            <a:off x="0" y="6311900"/>
            <a:ext cx="12191999" cy="65619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xt&#10;&#10;Description automatically generated with low confidence" id="182" name="Google Shape;182;p23"/>
          <p:cNvPicPr preferRelativeResize="0"/>
          <p:nvPr/>
        </p:nvPicPr>
        <p:blipFill rotWithShape="1">
          <a:blip r:embed="rId4">
            <a:alphaModFix/>
          </a:blip>
          <a:srcRect b="0" l="0" r="0" t="0"/>
          <a:stretch/>
        </p:blipFill>
        <p:spPr>
          <a:xfrm>
            <a:off x="10630895" y="6329561"/>
            <a:ext cx="1323482" cy="528439"/>
          </a:xfrm>
          <a:prstGeom prst="rect">
            <a:avLst/>
          </a:prstGeom>
          <a:noFill/>
          <a:ln>
            <a:noFill/>
          </a:ln>
        </p:spPr>
      </p:pic>
      <p:pic>
        <p:nvPicPr>
          <p:cNvPr id="183" name="Google Shape;183;p23">
            <a:hlinkClick r:id="rId5"/>
          </p:cNvPr>
          <p:cNvPicPr preferRelativeResize="0"/>
          <p:nvPr/>
        </p:nvPicPr>
        <p:blipFill rotWithShape="1">
          <a:blip r:embed="rId6">
            <a:alphaModFix/>
          </a:blip>
          <a:srcRect b="0" l="0" r="0" t="0"/>
          <a:stretch/>
        </p:blipFill>
        <p:spPr>
          <a:xfrm>
            <a:off x="3124067" y="3597662"/>
            <a:ext cx="281864" cy="28186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50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 name="Shape 187"/>
        <p:cNvGrpSpPr/>
        <p:nvPr/>
      </p:nvGrpSpPr>
      <p:grpSpPr>
        <a:xfrm>
          <a:off x="0" y="0"/>
          <a:ext cx="0" cy="0"/>
          <a:chOff x="0" y="0"/>
          <a:chExt cx="0" cy="0"/>
        </a:xfrm>
      </p:grpSpPr>
      <p:sp>
        <p:nvSpPr>
          <p:cNvPr id="188" name="Google Shape;188;p2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9" name="Google Shape;189;p24"/>
          <p:cNvSpPr txBox="1"/>
          <p:nvPr>
            <p:ph type="title"/>
          </p:nvPr>
        </p:nvSpPr>
        <p:spPr>
          <a:xfrm>
            <a:off x="8045751" y="629266"/>
            <a:ext cx="3667039" cy="104870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Libre Franklin Black"/>
              <a:buNone/>
            </a:pPr>
            <a:r>
              <a:rPr lang="en-US" sz="4000">
                <a:latin typeface="Libre Franklin Black"/>
                <a:ea typeface="Libre Franklin Black"/>
                <a:cs typeface="Libre Franklin Black"/>
                <a:sym typeface="Libre Franklin Black"/>
              </a:rPr>
              <a:t>Violence</a:t>
            </a:r>
            <a:br>
              <a:rPr lang="en-US" sz="4000"/>
            </a:br>
            <a:endParaRPr sz="4000"/>
          </a:p>
        </p:txBody>
      </p:sp>
      <p:sp>
        <p:nvSpPr>
          <p:cNvPr id="190" name="Google Shape;190;p24"/>
          <p:cNvSpPr/>
          <p:nvPr/>
        </p:nvSpPr>
        <p:spPr>
          <a:xfrm>
            <a:off x="0"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1" name="Google Shape;191;p24"/>
          <p:cNvSpPr/>
          <p:nvPr/>
        </p:nvSpPr>
        <p:spPr>
          <a:xfrm>
            <a:off x="479211" y="559407"/>
            <a:ext cx="6594522"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10;&#10;Description automatically generated" id="192" name="Google Shape;192;p24"/>
          <p:cNvPicPr preferRelativeResize="0"/>
          <p:nvPr>
            <p:ph idx="1" type="body"/>
          </p:nvPr>
        </p:nvPicPr>
        <p:blipFill rotWithShape="1">
          <a:blip r:embed="rId3">
            <a:alphaModFix/>
          </a:blip>
          <a:srcRect b="-1" l="8062" r="5155" t="0"/>
          <a:stretch/>
        </p:blipFill>
        <p:spPr>
          <a:xfrm>
            <a:off x="644652" y="722376"/>
            <a:ext cx="6263640" cy="5413248"/>
          </a:xfrm>
          <a:prstGeom prst="rect">
            <a:avLst/>
          </a:prstGeom>
          <a:noFill/>
          <a:ln>
            <a:noFill/>
          </a:ln>
        </p:spPr>
      </p:pic>
      <p:sp>
        <p:nvSpPr>
          <p:cNvPr id="193" name="Google Shape;193;p24"/>
          <p:cNvSpPr txBox="1"/>
          <p:nvPr>
            <p:ph idx="2" type="body"/>
          </p:nvPr>
        </p:nvSpPr>
        <p:spPr>
          <a:xfrm>
            <a:off x="7824247" y="1423447"/>
            <a:ext cx="4260916" cy="4712177"/>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1800"/>
              <a:buFont typeface="Calibri"/>
              <a:buAutoNum type="arabicPeriod"/>
            </a:pPr>
            <a:r>
              <a:rPr lang="en-US" sz="1800"/>
              <a:t>Listen to the audio clip. </a:t>
            </a:r>
            <a:endParaRPr/>
          </a:p>
          <a:p>
            <a:pPr indent="-228600" lvl="0" marL="342900" rtl="0" algn="l">
              <a:lnSpc>
                <a:spcPct val="90000"/>
              </a:lnSpc>
              <a:spcBef>
                <a:spcPts val="1000"/>
              </a:spcBef>
              <a:spcAft>
                <a:spcPts val="0"/>
              </a:spcAft>
              <a:buClr>
                <a:schemeClr val="dk1"/>
              </a:buClr>
              <a:buSzPts val="1800"/>
              <a:buFont typeface="Calibri"/>
              <a:buNone/>
            </a:pPr>
            <a:r>
              <a:t/>
            </a:r>
            <a:endParaRPr sz="1800"/>
          </a:p>
          <a:p>
            <a:pPr indent="-342900" lvl="0" marL="342900" rtl="0" algn="l">
              <a:lnSpc>
                <a:spcPct val="90000"/>
              </a:lnSpc>
              <a:spcBef>
                <a:spcPts val="1000"/>
              </a:spcBef>
              <a:spcAft>
                <a:spcPts val="0"/>
              </a:spcAft>
              <a:buClr>
                <a:schemeClr val="dk1"/>
              </a:buClr>
              <a:buSzPts val="1800"/>
              <a:buFont typeface="Calibri"/>
              <a:buAutoNum type="arabicPeriod"/>
            </a:pPr>
            <a:r>
              <a:rPr lang="en-US" sz="1800"/>
              <a:t>What happened on November 9-10, 1938? </a:t>
            </a:r>
            <a:endParaRPr/>
          </a:p>
          <a:p>
            <a:pPr indent="-228600" lvl="0" marL="342900" rtl="0" algn="l">
              <a:lnSpc>
                <a:spcPct val="90000"/>
              </a:lnSpc>
              <a:spcBef>
                <a:spcPts val="1000"/>
              </a:spcBef>
              <a:spcAft>
                <a:spcPts val="0"/>
              </a:spcAft>
              <a:buClr>
                <a:schemeClr val="dk1"/>
              </a:buClr>
              <a:buSzPts val="1800"/>
              <a:buFont typeface="Calibri"/>
              <a:buNone/>
            </a:pPr>
            <a:r>
              <a:t/>
            </a:r>
            <a:endParaRPr sz="1800"/>
          </a:p>
          <a:p>
            <a:pPr indent="-228600" lvl="0" marL="342900" rtl="0" algn="l">
              <a:lnSpc>
                <a:spcPct val="90000"/>
              </a:lnSpc>
              <a:spcBef>
                <a:spcPts val="1000"/>
              </a:spcBef>
              <a:spcAft>
                <a:spcPts val="0"/>
              </a:spcAft>
              <a:buClr>
                <a:schemeClr val="dk1"/>
              </a:buClr>
              <a:buSzPts val="1800"/>
              <a:buFont typeface="Calibri"/>
              <a:buNone/>
            </a:pPr>
            <a:r>
              <a:t/>
            </a:r>
            <a:endParaRPr sz="1800"/>
          </a:p>
          <a:p>
            <a:pPr indent="-342900" lvl="0" marL="342900" rtl="0" algn="l">
              <a:lnSpc>
                <a:spcPct val="90000"/>
              </a:lnSpc>
              <a:spcBef>
                <a:spcPts val="1000"/>
              </a:spcBef>
              <a:spcAft>
                <a:spcPts val="0"/>
              </a:spcAft>
              <a:buClr>
                <a:schemeClr val="dk1"/>
              </a:buClr>
              <a:buSzPts val="1800"/>
              <a:buFont typeface="Calibri"/>
              <a:buAutoNum type="arabicPeriod"/>
            </a:pPr>
            <a:r>
              <a:rPr lang="en-US" sz="1800"/>
              <a:t>What was its significance? </a:t>
            </a:r>
            <a:endParaRPr/>
          </a:p>
          <a:p>
            <a:pPr indent="-228600" lvl="0" marL="342900" rtl="0" algn="l">
              <a:lnSpc>
                <a:spcPct val="90000"/>
              </a:lnSpc>
              <a:spcBef>
                <a:spcPts val="1000"/>
              </a:spcBef>
              <a:spcAft>
                <a:spcPts val="0"/>
              </a:spcAft>
              <a:buClr>
                <a:schemeClr val="dk1"/>
              </a:buClr>
              <a:buSzPts val="1800"/>
              <a:buFont typeface="Calibri"/>
              <a:buNone/>
            </a:pPr>
            <a:r>
              <a:t/>
            </a:r>
            <a:endParaRPr sz="1800"/>
          </a:p>
          <a:p>
            <a:pPr indent="-228600" lvl="0" marL="342900" rtl="0" algn="l">
              <a:lnSpc>
                <a:spcPct val="90000"/>
              </a:lnSpc>
              <a:spcBef>
                <a:spcPts val="1000"/>
              </a:spcBef>
              <a:spcAft>
                <a:spcPts val="0"/>
              </a:spcAft>
              <a:buClr>
                <a:schemeClr val="dk1"/>
              </a:buClr>
              <a:buSzPts val="1800"/>
              <a:buFont typeface="Calibri"/>
              <a:buNone/>
            </a:pPr>
            <a:r>
              <a:t/>
            </a:r>
            <a:endParaRPr sz="1800"/>
          </a:p>
          <a:p>
            <a:pPr indent="-342900" lvl="0" marL="342900" rtl="0" algn="l">
              <a:lnSpc>
                <a:spcPct val="90000"/>
              </a:lnSpc>
              <a:spcBef>
                <a:spcPts val="1000"/>
              </a:spcBef>
              <a:spcAft>
                <a:spcPts val="0"/>
              </a:spcAft>
              <a:buClr>
                <a:schemeClr val="dk1"/>
              </a:buClr>
              <a:buSzPts val="1800"/>
              <a:buFont typeface="Calibri"/>
              <a:buAutoNum type="arabicPeriod"/>
            </a:pPr>
            <a:r>
              <a:rPr lang="en-US" sz="1800"/>
              <a:t>Watch Paul Heiman’s  </a:t>
            </a:r>
            <a:r>
              <a:rPr lang="en-US" sz="1800" u="sng">
                <a:solidFill>
                  <a:schemeClr val="hlink"/>
                </a:solidFill>
                <a:hlinkClick r:id="rId4"/>
              </a:rPr>
              <a:t>Testimony Clip</a:t>
            </a:r>
            <a:r>
              <a:rPr lang="en-US" sz="1800"/>
              <a:t>. What happened to Paul Heiman? </a:t>
            </a:r>
            <a:endParaRPr/>
          </a:p>
          <a:p>
            <a:pPr indent="-228600" lvl="0" marL="342900" rtl="0" algn="l">
              <a:lnSpc>
                <a:spcPct val="90000"/>
              </a:lnSpc>
              <a:spcBef>
                <a:spcPts val="1000"/>
              </a:spcBef>
              <a:spcAft>
                <a:spcPts val="0"/>
              </a:spcAft>
              <a:buClr>
                <a:schemeClr val="dk1"/>
              </a:buClr>
              <a:buSzPts val="1800"/>
              <a:buFont typeface="Calibri"/>
              <a:buNone/>
            </a:pPr>
            <a:r>
              <a:t/>
            </a:r>
            <a:endParaRPr sz="1800"/>
          </a:p>
          <a:p>
            <a:pPr indent="0" lvl="0" marL="0" rtl="0" algn="l">
              <a:lnSpc>
                <a:spcPct val="90000"/>
              </a:lnSpc>
              <a:spcBef>
                <a:spcPts val="1000"/>
              </a:spcBef>
              <a:spcAft>
                <a:spcPts val="0"/>
              </a:spcAft>
              <a:buClr>
                <a:schemeClr val="dk1"/>
              </a:buClr>
              <a:buSzPts val="1800"/>
              <a:buNone/>
            </a:pPr>
            <a:r>
              <a:t/>
            </a:r>
            <a:endParaRPr sz="1800"/>
          </a:p>
        </p:txBody>
      </p:sp>
      <p:sp>
        <p:nvSpPr>
          <p:cNvPr id="194" name="Google Shape;194;p24"/>
          <p:cNvSpPr txBox="1"/>
          <p:nvPr/>
        </p:nvSpPr>
        <p:spPr>
          <a:xfrm>
            <a:off x="0" y="6311900"/>
            <a:ext cx="12191999" cy="65619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xt&#10;&#10;Description automatically generated with low confidence" id="195" name="Google Shape;195;p24"/>
          <p:cNvPicPr preferRelativeResize="0"/>
          <p:nvPr/>
        </p:nvPicPr>
        <p:blipFill rotWithShape="1">
          <a:blip r:embed="rId5">
            <a:alphaModFix/>
          </a:blip>
          <a:srcRect b="0" l="0" r="0" t="0"/>
          <a:stretch/>
        </p:blipFill>
        <p:spPr>
          <a:xfrm>
            <a:off x="10630895" y="6329561"/>
            <a:ext cx="1323482" cy="528439"/>
          </a:xfrm>
          <a:prstGeom prst="rect">
            <a:avLst/>
          </a:prstGeom>
          <a:noFill/>
          <a:ln>
            <a:noFill/>
          </a:ln>
        </p:spPr>
      </p:pic>
      <p:pic>
        <p:nvPicPr>
          <p:cNvPr id="196" name="Google Shape;196;p24">
            <a:hlinkClick r:id="rId6"/>
          </p:cNvPr>
          <p:cNvPicPr preferRelativeResize="0"/>
          <p:nvPr/>
        </p:nvPicPr>
        <p:blipFill rotWithShape="1">
          <a:blip r:embed="rId7">
            <a:alphaModFix/>
          </a:blip>
          <a:srcRect b="0" l="0" r="0" t="0"/>
          <a:stretch/>
        </p:blipFill>
        <p:spPr>
          <a:xfrm>
            <a:off x="10630895" y="1423447"/>
            <a:ext cx="353090" cy="35309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5000"/>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0" name="Shape 200"/>
        <p:cNvGrpSpPr/>
        <p:nvPr/>
      </p:nvGrpSpPr>
      <p:grpSpPr>
        <a:xfrm>
          <a:off x="0" y="0"/>
          <a:ext cx="0" cy="0"/>
          <a:chOff x="0" y="0"/>
          <a:chExt cx="0" cy="0"/>
        </a:xfrm>
      </p:grpSpPr>
      <p:sp>
        <p:nvSpPr>
          <p:cNvPr id="201" name="Google Shape;201;p2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 name="Google Shape;202;p25"/>
          <p:cNvSpPr txBox="1"/>
          <p:nvPr>
            <p:ph type="title"/>
          </p:nvPr>
        </p:nvSpPr>
        <p:spPr>
          <a:xfrm>
            <a:off x="8045751" y="629266"/>
            <a:ext cx="3667039" cy="16766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Libre Franklin Black"/>
              <a:buNone/>
            </a:pPr>
            <a:r>
              <a:rPr lang="en-US" sz="4000">
                <a:latin typeface="Libre Franklin Black"/>
                <a:ea typeface="Libre Franklin Black"/>
                <a:cs typeface="Libre Franklin Black"/>
                <a:sym typeface="Libre Franklin Black"/>
              </a:rPr>
              <a:t>Star Badges</a:t>
            </a:r>
            <a:endParaRPr/>
          </a:p>
        </p:txBody>
      </p:sp>
      <p:sp>
        <p:nvSpPr>
          <p:cNvPr id="203" name="Google Shape;203;p25"/>
          <p:cNvSpPr/>
          <p:nvPr/>
        </p:nvSpPr>
        <p:spPr>
          <a:xfrm>
            <a:off x="0"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4" name="Google Shape;204;p25"/>
          <p:cNvSpPr/>
          <p:nvPr/>
        </p:nvSpPr>
        <p:spPr>
          <a:xfrm>
            <a:off x="479211" y="559407"/>
            <a:ext cx="6594522"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sign, yellow&#10;&#10;Description automatically generated" id="205" name="Google Shape;205;p25"/>
          <p:cNvPicPr preferRelativeResize="0"/>
          <p:nvPr>
            <p:ph idx="1" type="body"/>
          </p:nvPr>
        </p:nvPicPr>
        <p:blipFill rotWithShape="1">
          <a:blip r:embed="rId3">
            <a:alphaModFix/>
          </a:blip>
          <a:srcRect b="16618" l="0" r="1" t="14027"/>
          <a:stretch/>
        </p:blipFill>
        <p:spPr>
          <a:xfrm>
            <a:off x="644652" y="722376"/>
            <a:ext cx="6263640" cy="5413248"/>
          </a:xfrm>
          <a:prstGeom prst="rect">
            <a:avLst/>
          </a:prstGeom>
          <a:noFill/>
          <a:ln>
            <a:noFill/>
          </a:ln>
        </p:spPr>
      </p:pic>
      <p:sp>
        <p:nvSpPr>
          <p:cNvPr id="206" name="Google Shape;206;p25"/>
          <p:cNvSpPr txBox="1"/>
          <p:nvPr>
            <p:ph idx="2" type="body"/>
          </p:nvPr>
        </p:nvSpPr>
        <p:spPr>
          <a:xfrm>
            <a:off x="8045753" y="1993694"/>
            <a:ext cx="3667036" cy="3779520"/>
          </a:xfrm>
          <a:prstGeom prst="rect">
            <a:avLst/>
          </a:prstGeom>
          <a:noFill/>
          <a:ln>
            <a:noFill/>
          </a:ln>
        </p:spPr>
        <p:txBody>
          <a:bodyPr anchorCtr="0" anchor="t" bIns="45700" lIns="91425" spcFirstLastPara="1" rIns="91425" wrap="square" tIns="45700">
            <a:normAutofit fontScale="92500"/>
          </a:bodyPr>
          <a:lstStyle/>
          <a:p>
            <a:pPr indent="-237172" lvl="0" marL="342900" rtl="0" algn="l">
              <a:lnSpc>
                <a:spcPct val="90000"/>
              </a:lnSpc>
              <a:spcBef>
                <a:spcPts val="0"/>
              </a:spcBef>
              <a:spcAft>
                <a:spcPts val="0"/>
              </a:spcAft>
              <a:buClr>
                <a:schemeClr val="dk1"/>
              </a:buClr>
              <a:buSzPct val="100000"/>
              <a:buFont typeface="Calibri"/>
              <a:buNone/>
            </a:pPr>
            <a:r>
              <a:t/>
            </a:r>
            <a:endParaRPr sz="1800"/>
          </a:p>
          <a:p>
            <a:pPr indent="-342900" lvl="0" marL="342900" rtl="0" algn="l">
              <a:lnSpc>
                <a:spcPct val="90000"/>
              </a:lnSpc>
              <a:spcBef>
                <a:spcPts val="1000"/>
              </a:spcBef>
              <a:spcAft>
                <a:spcPts val="0"/>
              </a:spcAft>
              <a:buClr>
                <a:schemeClr val="dk1"/>
              </a:buClr>
              <a:buSzPct val="100000"/>
              <a:buFont typeface="Calibri"/>
              <a:buAutoNum type="arabicPeriod"/>
            </a:pPr>
            <a:r>
              <a:rPr lang="en-US" sz="1800"/>
              <a:t>Listen to an audio clip about star badges.</a:t>
            </a:r>
            <a:endParaRPr/>
          </a:p>
          <a:p>
            <a:pPr indent="-237172" lvl="0" marL="342900" rtl="0" algn="l">
              <a:lnSpc>
                <a:spcPct val="90000"/>
              </a:lnSpc>
              <a:spcBef>
                <a:spcPts val="1000"/>
              </a:spcBef>
              <a:spcAft>
                <a:spcPts val="0"/>
              </a:spcAft>
              <a:buClr>
                <a:schemeClr val="dk1"/>
              </a:buClr>
              <a:buSzPct val="100000"/>
              <a:buFont typeface="Calibri"/>
              <a:buNone/>
            </a:pPr>
            <a:r>
              <a:t/>
            </a:r>
            <a:endParaRPr sz="1800"/>
          </a:p>
          <a:p>
            <a:pPr indent="-342900" lvl="0" marL="342900" rtl="0" algn="l">
              <a:lnSpc>
                <a:spcPct val="90000"/>
              </a:lnSpc>
              <a:spcBef>
                <a:spcPts val="1000"/>
              </a:spcBef>
              <a:spcAft>
                <a:spcPts val="0"/>
              </a:spcAft>
              <a:buClr>
                <a:schemeClr val="dk1"/>
              </a:buClr>
              <a:buSzPct val="100000"/>
              <a:buFont typeface="Calibri"/>
              <a:buAutoNum type="arabicPeriod"/>
            </a:pPr>
            <a:r>
              <a:rPr lang="en-US" sz="1800"/>
              <a:t>Why did Jews need to wear star badges?</a:t>
            </a:r>
            <a:endParaRPr/>
          </a:p>
          <a:p>
            <a:pPr indent="-237172" lvl="0" marL="342900" rtl="0" algn="l">
              <a:lnSpc>
                <a:spcPct val="90000"/>
              </a:lnSpc>
              <a:spcBef>
                <a:spcPts val="1000"/>
              </a:spcBef>
              <a:spcAft>
                <a:spcPts val="0"/>
              </a:spcAft>
              <a:buClr>
                <a:schemeClr val="dk1"/>
              </a:buClr>
              <a:buSzPct val="100000"/>
              <a:buFont typeface="Calibri"/>
              <a:buNone/>
            </a:pPr>
            <a:r>
              <a:t/>
            </a:r>
            <a:endParaRPr sz="1800"/>
          </a:p>
          <a:p>
            <a:pPr indent="-342900" lvl="0" marL="342900" rtl="0" algn="l">
              <a:lnSpc>
                <a:spcPct val="90000"/>
              </a:lnSpc>
              <a:spcBef>
                <a:spcPts val="1000"/>
              </a:spcBef>
              <a:spcAft>
                <a:spcPts val="0"/>
              </a:spcAft>
              <a:buClr>
                <a:schemeClr val="dk1"/>
              </a:buClr>
              <a:buSzPct val="100000"/>
              <a:buAutoNum type="arabicPeriod"/>
            </a:pPr>
            <a:r>
              <a:rPr lang="en-US" sz="1800"/>
              <a:t>Discuss Henry Fenichel’s quote      about wearing the star badge: “I looked like every other Dutch boy, but while wearing the star, I was branded as a Jew—nameless, faceless, and different.” </a:t>
            </a:r>
            <a:endParaRPr/>
          </a:p>
        </p:txBody>
      </p:sp>
      <p:sp>
        <p:nvSpPr>
          <p:cNvPr id="207" name="Google Shape;207;p25"/>
          <p:cNvSpPr txBox="1"/>
          <p:nvPr/>
        </p:nvSpPr>
        <p:spPr>
          <a:xfrm>
            <a:off x="0" y="6311900"/>
            <a:ext cx="12191999" cy="65619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xt&#10;&#10;Description automatically generated with low confidence" id="208" name="Google Shape;208;p25"/>
          <p:cNvPicPr preferRelativeResize="0"/>
          <p:nvPr/>
        </p:nvPicPr>
        <p:blipFill rotWithShape="1">
          <a:blip r:embed="rId4">
            <a:alphaModFix/>
          </a:blip>
          <a:srcRect b="0" l="0" r="0" t="0"/>
          <a:stretch/>
        </p:blipFill>
        <p:spPr>
          <a:xfrm>
            <a:off x="10630895" y="6329561"/>
            <a:ext cx="1323482" cy="528439"/>
          </a:xfrm>
          <a:prstGeom prst="rect">
            <a:avLst/>
          </a:prstGeom>
          <a:noFill/>
          <a:ln>
            <a:noFill/>
          </a:ln>
        </p:spPr>
      </p:pic>
      <p:pic>
        <p:nvPicPr>
          <p:cNvPr id="209" name="Google Shape;209;p25">
            <a:hlinkClick r:id="rId5"/>
          </p:cNvPr>
          <p:cNvPicPr preferRelativeResize="0"/>
          <p:nvPr/>
        </p:nvPicPr>
        <p:blipFill rotWithShape="1">
          <a:blip r:embed="rId6">
            <a:alphaModFix/>
          </a:blip>
          <a:srcRect b="0" l="0" r="0" t="0"/>
          <a:stretch/>
        </p:blipFill>
        <p:spPr>
          <a:xfrm>
            <a:off x="9567671" y="2630335"/>
            <a:ext cx="398450" cy="398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50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