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10"/>
  </p:notesMasterIdLst>
  <p:sldIdLst>
    <p:sldId id="262" r:id="rId5"/>
    <p:sldId id="263" r:id="rId6"/>
    <p:sldId id="264" r:id="rId7"/>
    <p:sldId id="265" r:id="rId8"/>
    <p:sldId id="266" r:id="rId9"/>
  </p:sldIdLst>
  <p:sldSz cx="12192000" cy="6858000"/>
  <p:notesSz cx="6858000" cy="9144000"/>
  <p:embeddedFontLst>
    <p:embeddedFont>
      <p:font typeface="Calibri" panose="020F0502020204030204" pitchFamily="34" charset="0"/>
      <p:regular r:id="rId11"/>
      <p:bold r:id="rId12"/>
      <p:italic r:id="rId13"/>
      <p:boldItalic r:id="rId14"/>
    </p:embeddedFont>
    <p:embeddedFont>
      <p:font typeface="Century Gothic" panose="020B0502020202020204" pitchFamily="34" charset="0"/>
      <p:regular r:id="rId15"/>
      <p:bold r:id="rId16"/>
      <p:italic r:id="rId17"/>
      <p:boldItalic r:id="rId18"/>
    </p:embeddedFont>
    <p:embeddedFont>
      <p:font typeface="Verdana" panose="020B0604030504040204" pitchFamily="34"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1" roundtripDataSignature="AMtx7mjQCoLIOx2CiY4QnWRMY0Qe7OJr0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ndi Ekanayake"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5968"/>
    <a:srgbClr val="004A87"/>
    <a:srgbClr val="9F7176"/>
    <a:srgbClr val="8E6BBE"/>
    <a:srgbClr val="FFAC00"/>
    <a:srgbClr val="055C61"/>
    <a:srgbClr val="03C363"/>
    <a:srgbClr val="FFAB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FE7357-2715-4111-87B6-ABF0FAAE826B}" v="48" dt="2020-10-16T13:36:30.6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71" autoAdjust="0"/>
    <p:restoredTop sz="89168"/>
  </p:normalViewPr>
  <p:slideViewPr>
    <p:cSldViewPr snapToGrid="0" snapToObjects="1">
      <p:cViewPr varScale="1">
        <p:scale>
          <a:sx n="127" d="100"/>
          <a:sy n="127" d="100"/>
        </p:scale>
        <p:origin x="54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3.fntdata"/><Relationship Id="rId18" Type="http://schemas.openxmlformats.org/officeDocument/2006/relationships/font" Target="fonts/font8.fntdata"/><Relationship Id="rId3" Type="http://schemas.openxmlformats.org/officeDocument/2006/relationships/customXml" Target="../customXml/item3.xml"/><Relationship Id="rId21" Type="http://schemas.openxmlformats.org/officeDocument/2006/relationships/font" Target="fonts/font11.fntdata"/><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font" Target="fonts/font2.fntdata"/><Relationship Id="rId17" Type="http://schemas.openxmlformats.org/officeDocument/2006/relationships/font" Target="fonts/font7.fntdata"/><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font" Target="fonts/font6.fntdata"/><Relationship Id="rId20"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font" Target="fonts/font1.fntdata"/><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font" Target="fonts/font5.fntdata"/><Relationship Id="rId36" Type="http://schemas.openxmlformats.org/officeDocument/2006/relationships/tableStyles" Target="tableStyles.xml"/><Relationship Id="rId10" Type="http://schemas.openxmlformats.org/officeDocument/2006/relationships/notesMaster" Target="notesMasters/notesMaster1.xml"/><Relationship Id="rId19" Type="http://schemas.openxmlformats.org/officeDocument/2006/relationships/font" Target="fonts/font9.fntdata"/><Relationship Id="rId31" Type="http://customschemas.google.com/relationships/presentationmetadata" Target="meta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4.fntdata"/><Relationship Id="rId22" Type="http://schemas.openxmlformats.org/officeDocument/2006/relationships/font" Target="fonts/font12.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FF"/>
              </a:buClr>
              <a:buSzPts val="1200"/>
              <a:buFont typeface="Calibri"/>
              <a:buNone/>
            </a:pPr>
            <a:r>
              <a:rPr lang="en-US" sz="1200" dirty="0">
                <a:solidFill>
                  <a:srgbClr val="0000FF"/>
                </a:solidFill>
              </a:rPr>
              <a:t>STUDENTS: Click “Present” in the top right corner to get started!</a:t>
            </a:r>
            <a:endParaRPr lang="en-US" dirty="0"/>
          </a:p>
          <a:p>
            <a:pPr marL="0" lvl="0" indent="0" algn="l" rtl="0">
              <a:spcBef>
                <a:spcPts val="0"/>
              </a:spcBef>
              <a:spcAft>
                <a:spcPts val="0"/>
              </a:spcAft>
              <a:buClr>
                <a:schemeClr val="dk1"/>
              </a:buClr>
              <a:buSzPts val="1200"/>
              <a:buFont typeface="Calibri"/>
              <a:buNone/>
            </a:pPr>
            <a:endParaRPr lang="en-US" sz="1200" dirty="0">
              <a:solidFill>
                <a:srgbClr val="0000FF"/>
              </a:solidFill>
            </a:endParaRPr>
          </a:p>
          <a:p>
            <a:pPr marL="0" lvl="0" indent="0" algn="l" rtl="0">
              <a:spcBef>
                <a:spcPts val="0"/>
              </a:spcBef>
              <a:spcAft>
                <a:spcPts val="0"/>
              </a:spcAft>
              <a:buClr>
                <a:srgbClr val="0000FF"/>
              </a:buClr>
              <a:buSzPts val="1200"/>
              <a:buFont typeface="Calibri"/>
              <a:buNone/>
            </a:pPr>
            <a:r>
              <a:rPr lang="en-US" sz="1200" dirty="0">
                <a:solidFill>
                  <a:srgbClr val="0000FF"/>
                </a:solidFill>
              </a:rPr>
              <a:t>TEACHERS: See the slide notes on each page for some context and additional ideas for how to implement and use these with your students. Please note: In advance of distributing this to students, please make sure you have instructed all of them to create an Upstander Journal (a physical or electronic place to store their notes, reflections, and ideas). The Upstander Journal will be referenced multiple times throughout all of the activity sets.</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31687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i="0" dirty="0">
                <a:solidFill>
                  <a:schemeClr val="dk1"/>
                </a:solidFill>
                <a:latin typeface="Calibri"/>
                <a:ea typeface="Calibri"/>
                <a:cs typeface="Calibri"/>
                <a:sym typeface="Calibri"/>
              </a:rPr>
              <a:t>TEACHERS: This can be a really informative and interesting way to get insight into your students' initial perceptions on strengths. We definitely recommend collecting their predictions in some way, either privately between you and your students, or having them share so their peers can also weigh in.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i="0" dirty="0">
                <a:solidFill>
                  <a:schemeClr val="dk1"/>
                </a:solidFill>
                <a:latin typeface="Calibri"/>
                <a:cs typeface="Calibri"/>
                <a:sym typeface="Calibri"/>
              </a:rPr>
              <a:t>Additionally, if you are looking for more character strengths related resources, feel free to look here: https://</a:t>
            </a:r>
            <a:r>
              <a:rPr lang="en-US" sz="1200" i="0" dirty="0" err="1">
                <a:solidFill>
                  <a:schemeClr val="dk1"/>
                </a:solidFill>
                <a:latin typeface="Calibri"/>
                <a:cs typeface="Calibri"/>
                <a:sym typeface="Calibri"/>
              </a:rPr>
              <a:t>drive.google.com</a:t>
            </a:r>
            <a:r>
              <a:rPr lang="en-US" sz="1200" i="0" dirty="0">
                <a:solidFill>
                  <a:schemeClr val="dk1"/>
                </a:solidFill>
                <a:latin typeface="Calibri"/>
                <a:cs typeface="Calibri"/>
                <a:sym typeface="Calibri"/>
              </a:rPr>
              <a:t>/drive/u/1/folders/1lXpbo1KIyd1fCg6UF9lG-I8UKamJdNWb</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11580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i="0" dirty="0">
                <a:solidFill>
                  <a:schemeClr val="dk1"/>
                </a:solidFill>
                <a:latin typeface="Calibri"/>
                <a:ea typeface="Calibri"/>
                <a:cs typeface="Calibri"/>
                <a:sym typeface="Calibri"/>
              </a:rPr>
              <a:t>TEACHERS: There are a number of logistical considerations for this activity:</a:t>
            </a:r>
            <a:endParaRPr lang="en-US" dirty="0"/>
          </a:p>
          <a:p>
            <a:pPr marL="228600" lvl="0" indent="-228600" algn="l" rtl="0">
              <a:spcBef>
                <a:spcPts val="0"/>
              </a:spcBef>
              <a:spcAft>
                <a:spcPts val="0"/>
              </a:spcAft>
              <a:buClr>
                <a:schemeClr val="dk1"/>
              </a:buClr>
              <a:buSzPts val="1200"/>
              <a:buFont typeface="Calibri"/>
              <a:buAutoNum type="arabicPeriod"/>
            </a:pPr>
            <a:r>
              <a:rPr lang="en-US" sz="1200" i="0" dirty="0">
                <a:solidFill>
                  <a:schemeClr val="dk1"/>
                </a:solidFill>
                <a:latin typeface="Calibri"/>
                <a:ea typeface="Calibri"/>
                <a:cs typeface="Calibri"/>
                <a:sym typeface="Calibri"/>
              </a:rPr>
              <a:t>It can be helpful to have students share their strengths reports with you so that you can reference them on an ongoing basis – and so that they don’t lose track of them! There is an option to download the PDF of the report at the bottom of the webpage where they see their results – consider having them email this to you to keep safe.</a:t>
            </a:r>
            <a:endParaRPr lang="en-US" dirty="0"/>
          </a:p>
          <a:p>
            <a:pPr marL="228600" lvl="0" indent="-228600" algn="l" rtl="0">
              <a:spcBef>
                <a:spcPts val="0"/>
              </a:spcBef>
              <a:spcAft>
                <a:spcPts val="0"/>
              </a:spcAft>
              <a:buClr>
                <a:schemeClr val="dk1"/>
              </a:buClr>
              <a:buSzPts val="1200"/>
              <a:buFont typeface="Calibri"/>
              <a:buAutoNum type="arabicPeriod"/>
            </a:pPr>
            <a:r>
              <a:rPr lang="en-US" sz="1200" i="0" dirty="0">
                <a:solidFill>
                  <a:schemeClr val="dk1"/>
                </a:solidFill>
                <a:latin typeface="Calibri"/>
                <a:ea typeface="Calibri"/>
                <a:cs typeface="Calibri"/>
                <a:sym typeface="Calibri"/>
              </a:rPr>
              <a:t>Showing the class’s strengths as a whole can be a fun result. This can be done with a simple spreadsheet, with a word cloud (try </a:t>
            </a:r>
            <a:r>
              <a:rPr lang="en-US" sz="1200" i="0" dirty="0" err="1">
                <a:solidFill>
                  <a:schemeClr val="dk1"/>
                </a:solidFill>
                <a:latin typeface="Calibri"/>
                <a:ea typeface="Calibri"/>
                <a:cs typeface="Calibri"/>
                <a:sym typeface="Calibri"/>
              </a:rPr>
              <a:t>menti.com</a:t>
            </a:r>
            <a:r>
              <a:rPr lang="en-US" sz="1200" i="0" dirty="0">
                <a:solidFill>
                  <a:schemeClr val="dk1"/>
                </a:solidFill>
                <a:latin typeface="Calibri"/>
                <a:ea typeface="Calibri"/>
                <a:cs typeface="Calibri"/>
                <a:sym typeface="Calibri"/>
              </a:rPr>
              <a:t>), or some other creative method to engage students in the strengths of their peers.</a:t>
            </a:r>
            <a:endParaRPr lang="en-US" dirty="0"/>
          </a:p>
          <a:p>
            <a:pPr marL="228600" lvl="0" indent="-228600" algn="l" rtl="0">
              <a:spcBef>
                <a:spcPts val="0"/>
              </a:spcBef>
              <a:spcAft>
                <a:spcPts val="0"/>
              </a:spcAft>
              <a:buClr>
                <a:schemeClr val="dk1"/>
              </a:buClr>
              <a:buSzPts val="1200"/>
              <a:buFont typeface="Calibri"/>
              <a:buAutoNum type="arabicPeriod"/>
            </a:pPr>
            <a:r>
              <a:rPr lang="en-US" sz="1200" i="0" dirty="0">
                <a:solidFill>
                  <a:schemeClr val="dk1"/>
                </a:solidFill>
                <a:latin typeface="Calibri"/>
                <a:ea typeface="Calibri"/>
                <a:cs typeface="Calibri"/>
                <a:sym typeface="Calibri"/>
              </a:rPr>
              <a:t>The survey takes approximately 20 minutes to complete. There are a lot of survey items but these are all needed in order to have an accurate picture of student strengths. Encourage your students to stay focused and on-task to complete this quickly!</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43378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i="0" dirty="0">
                <a:solidFill>
                  <a:schemeClr val="dk1"/>
                </a:solidFill>
                <a:latin typeface="Calibri"/>
                <a:ea typeface="Calibri"/>
                <a:cs typeface="Calibri"/>
                <a:sym typeface="Calibri"/>
              </a:rPr>
              <a:t>TEACHERS: There is a prompt here for students to share with their partners. We recommend a pair and share option (either through breakout rooms or asynchronous methods like sharing over a Google Doc or </a:t>
            </a:r>
            <a:r>
              <a:rPr lang="en-US" sz="1200" i="0" dirty="0" err="1">
                <a:solidFill>
                  <a:schemeClr val="dk1"/>
                </a:solidFill>
                <a:latin typeface="Calibri"/>
                <a:ea typeface="Calibri"/>
                <a:cs typeface="Calibri"/>
                <a:sym typeface="Calibri"/>
              </a:rPr>
              <a:t>Flipgrid</a:t>
            </a:r>
            <a:r>
              <a:rPr lang="en-US" sz="1200" i="0" dirty="0">
                <a:solidFill>
                  <a:schemeClr val="dk1"/>
                </a:solidFill>
                <a:latin typeface="Calibri"/>
                <a:ea typeface="Calibri"/>
                <a:cs typeface="Calibri"/>
                <a:sym typeface="Calibri"/>
              </a:rPr>
              <a:t>). The asynchronous methods are great because they offer a chance for students to record their responses so you can review them all too!</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4126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TEACHERS: Similar to First Reflections, there is a prompt here for sharing. Since this prompt could use a little more deliberation, some kind of text-based exchange through your learning management system or an online discussion board could work well here.</a:t>
            </a:r>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65576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
        <p:cNvGrpSpPr/>
        <p:nvPr/>
      </p:nvGrpSpPr>
      <p:grpSpPr>
        <a:xfrm>
          <a:off x="0" y="0"/>
          <a:ext cx="0" cy="0"/>
          <a:chOff x="0" y="0"/>
          <a:chExt cx="0" cy="0"/>
        </a:xfrm>
      </p:grpSpPr>
      <p:sp>
        <p:nvSpPr>
          <p:cNvPr id="20" name="Google Shape;20;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3"/>
        <p:cNvGrpSpPr/>
        <p:nvPr/>
      </p:nvGrpSpPr>
      <p:grpSpPr>
        <a:xfrm>
          <a:off x="0" y="0"/>
          <a:ext cx="0" cy="0"/>
          <a:chOff x="0" y="0"/>
          <a:chExt cx="0" cy="0"/>
        </a:xfrm>
      </p:grpSpPr>
      <p:sp>
        <p:nvSpPr>
          <p:cNvPr id="34" name="Google Shape;34;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3F3F3F"/>
              </a:buClr>
              <a:buSzPts val="6000"/>
              <a:buFont typeface="Verdana"/>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3F3F3F"/>
              </a:buClr>
              <a:buSzPts val="2400"/>
              <a:buNone/>
              <a:defRPr sz="2400"/>
            </a:lvl1pPr>
            <a:lvl2pPr lvl="1" algn="ctr">
              <a:lnSpc>
                <a:spcPct val="90000"/>
              </a:lnSpc>
              <a:spcBef>
                <a:spcPts val="500"/>
              </a:spcBef>
              <a:spcAft>
                <a:spcPts val="0"/>
              </a:spcAft>
              <a:buClr>
                <a:srgbClr val="3F3F3F"/>
              </a:buClr>
              <a:buSzPts val="2000"/>
              <a:buNone/>
              <a:defRPr sz="2000"/>
            </a:lvl2pPr>
            <a:lvl3pPr lvl="2" algn="ctr">
              <a:lnSpc>
                <a:spcPct val="90000"/>
              </a:lnSpc>
              <a:spcBef>
                <a:spcPts val="500"/>
              </a:spcBef>
              <a:spcAft>
                <a:spcPts val="0"/>
              </a:spcAft>
              <a:buClr>
                <a:srgbClr val="3F3F3F"/>
              </a:buClr>
              <a:buSzPts val="1800"/>
              <a:buNone/>
              <a:defRPr sz="1800"/>
            </a:lvl3pPr>
            <a:lvl4pPr lvl="3" algn="ctr">
              <a:lnSpc>
                <a:spcPct val="90000"/>
              </a:lnSpc>
              <a:spcBef>
                <a:spcPts val="500"/>
              </a:spcBef>
              <a:spcAft>
                <a:spcPts val="0"/>
              </a:spcAft>
              <a:buClr>
                <a:srgbClr val="3F3F3F"/>
              </a:buClr>
              <a:buSzPts val="1600"/>
              <a:buNone/>
              <a:defRPr sz="1600"/>
            </a:lvl4pPr>
            <a:lvl5pPr lvl="4" algn="ctr">
              <a:lnSpc>
                <a:spcPct val="90000"/>
              </a:lnSpc>
              <a:spcBef>
                <a:spcPts val="500"/>
              </a:spcBef>
              <a:spcAft>
                <a:spcPts val="0"/>
              </a:spcAft>
              <a:buClr>
                <a:srgbClr val="3F3F3F"/>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6" name="Google Shape;36;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9"/>
        <p:cNvGrpSpPr/>
        <p:nvPr/>
      </p:nvGrpSpPr>
      <p:grpSpPr>
        <a:xfrm>
          <a:off x="0" y="0"/>
          <a:ext cx="0" cy="0"/>
          <a:chOff x="0" y="0"/>
          <a:chExt cx="0" cy="0"/>
        </a:xfrm>
      </p:grpSpPr>
      <p:sp>
        <p:nvSpPr>
          <p:cNvPr id="40" name="Google Shape;4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3F3F3F"/>
              </a:buClr>
              <a:buSzPts val="1800"/>
              <a:buChar char="•"/>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5"/>
        <p:cNvGrpSpPr/>
        <p:nvPr/>
      </p:nvGrpSpPr>
      <p:grpSpPr>
        <a:xfrm>
          <a:off x="0" y="0"/>
          <a:ext cx="0" cy="0"/>
          <a:chOff x="0" y="0"/>
          <a:chExt cx="0" cy="0"/>
        </a:xfrm>
      </p:grpSpPr>
      <p:sp>
        <p:nvSpPr>
          <p:cNvPr id="46" name="Google Shape;46;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F3F3F"/>
              </a:buClr>
              <a:buSzPts val="6000"/>
              <a:buFont typeface="Verdana"/>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8" name="Google Shape;4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1"/>
        <p:cNvGrpSpPr/>
        <p:nvPr/>
      </p:nvGrpSpPr>
      <p:grpSpPr>
        <a:xfrm>
          <a:off x="0" y="0"/>
          <a:ext cx="0" cy="0"/>
          <a:chOff x="0" y="0"/>
          <a:chExt cx="0" cy="0"/>
        </a:xfrm>
      </p:grpSpPr>
      <p:sp>
        <p:nvSpPr>
          <p:cNvPr id="52" name="Google Shape;52;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3F3F3F"/>
              </a:buClr>
              <a:buSzPts val="1800"/>
              <a:buChar char="•"/>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3F3F3F"/>
              </a:buClr>
              <a:buSzPts val="1800"/>
              <a:buChar char="•"/>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F3F3F"/>
              </a:buClr>
              <a:buSzPts val="3200"/>
              <a:buFont typeface="Verdan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3F3F3F"/>
              </a:buClr>
              <a:buSzPts val="3200"/>
              <a:buChar char="•"/>
              <a:defRPr sz="3200"/>
            </a:lvl1pPr>
            <a:lvl2pPr marL="914400" lvl="1" indent="-406400" algn="l">
              <a:lnSpc>
                <a:spcPct val="90000"/>
              </a:lnSpc>
              <a:spcBef>
                <a:spcPts val="500"/>
              </a:spcBef>
              <a:spcAft>
                <a:spcPts val="0"/>
              </a:spcAft>
              <a:buClr>
                <a:srgbClr val="3F3F3F"/>
              </a:buClr>
              <a:buSzPts val="2800"/>
              <a:buChar char="•"/>
              <a:defRPr sz="2800"/>
            </a:lvl2pPr>
            <a:lvl3pPr marL="1371600" lvl="2" indent="-381000" algn="l">
              <a:lnSpc>
                <a:spcPct val="90000"/>
              </a:lnSpc>
              <a:spcBef>
                <a:spcPts val="500"/>
              </a:spcBef>
              <a:spcAft>
                <a:spcPts val="0"/>
              </a:spcAft>
              <a:buClr>
                <a:srgbClr val="3F3F3F"/>
              </a:buClr>
              <a:buSzPts val="2400"/>
              <a:buChar char="•"/>
              <a:defRPr sz="2400"/>
            </a:lvl3pPr>
            <a:lvl4pPr marL="1828800" lvl="3" indent="-355600" algn="l">
              <a:lnSpc>
                <a:spcPct val="90000"/>
              </a:lnSpc>
              <a:spcBef>
                <a:spcPts val="500"/>
              </a:spcBef>
              <a:spcAft>
                <a:spcPts val="0"/>
              </a:spcAft>
              <a:buClr>
                <a:srgbClr val="3F3F3F"/>
              </a:buClr>
              <a:buSzPts val="2000"/>
              <a:buChar char="•"/>
              <a:defRPr sz="2000"/>
            </a:lvl4pPr>
            <a:lvl5pPr marL="2286000" lvl="4" indent="-355600" algn="l">
              <a:lnSpc>
                <a:spcPct val="90000"/>
              </a:lnSpc>
              <a:spcBef>
                <a:spcPts val="500"/>
              </a:spcBef>
              <a:spcAft>
                <a:spcPts val="0"/>
              </a:spcAft>
              <a:buClr>
                <a:srgbClr val="3F3F3F"/>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1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F3F3F"/>
              </a:buClr>
              <a:buSzPts val="1600"/>
              <a:buNone/>
              <a:defRPr sz="1600"/>
            </a:lvl1pPr>
            <a:lvl2pPr marL="914400" lvl="1" indent="-228600" algn="l">
              <a:lnSpc>
                <a:spcPct val="90000"/>
              </a:lnSpc>
              <a:spcBef>
                <a:spcPts val="500"/>
              </a:spcBef>
              <a:spcAft>
                <a:spcPts val="0"/>
              </a:spcAft>
              <a:buClr>
                <a:srgbClr val="3F3F3F"/>
              </a:buClr>
              <a:buSzPts val="1400"/>
              <a:buNone/>
              <a:defRPr sz="1400"/>
            </a:lvl2pPr>
            <a:lvl3pPr marL="1371600" lvl="2" indent="-228600" algn="l">
              <a:lnSpc>
                <a:spcPct val="90000"/>
              </a:lnSpc>
              <a:spcBef>
                <a:spcPts val="500"/>
              </a:spcBef>
              <a:spcAft>
                <a:spcPts val="0"/>
              </a:spcAft>
              <a:buClr>
                <a:srgbClr val="3F3F3F"/>
              </a:buClr>
              <a:buSzPts val="1200"/>
              <a:buNone/>
              <a:defRPr sz="1200"/>
            </a:lvl3pPr>
            <a:lvl4pPr marL="1828800" lvl="3" indent="-228600" algn="l">
              <a:lnSpc>
                <a:spcPct val="90000"/>
              </a:lnSpc>
              <a:spcBef>
                <a:spcPts val="500"/>
              </a:spcBef>
              <a:spcAft>
                <a:spcPts val="0"/>
              </a:spcAft>
              <a:buClr>
                <a:srgbClr val="3F3F3F"/>
              </a:buClr>
              <a:buSzPts val="1000"/>
              <a:buNone/>
              <a:defRPr sz="1000"/>
            </a:lvl4pPr>
            <a:lvl5pPr marL="2286000" lvl="4" indent="-228600" algn="l">
              <a:lnSpc>
                <a:spcPct val="90000"/>
              </a:lnSpc>
              <a:spcBef>
                <a:spcPts val="500"/>
              </a:spcBef>
              <a:spcAft>
                <a:spcPts val="0"/>
              </a:spcAft>
              <a:buClr>
                <a:srgbClr val="3F3F3F"/>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F3F3F"/>
              </a:buClr>
              <a:buSzPts val="3200"/>
              <a:buFont typeface="Verdan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7"/>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3F3F3F"/>
              </a:buClr>
              <a:buSzPts val="3200"/>
              <a:buFont typeface="Arial"/>
              <a:buNone/>
              <a:defRPr sz="3200" b="0" i="0" u="none" strike="noStrike" cap="none">
                <a:solidFill>
                  <a:srgbClr val="3F3F3F"/>
                </a:solidFill>
                <a:latin typeface="Verdana"/>
                <a:ea typeface="Verdana"/>
                <a:cs typeface="Verdana"/>
                <a:sym typeface="Verdana"/>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Verdana"/>
                <a:ea typeface="Verdana"/>
                <a:cs typeface="Verdana"/>
                <a:sym typeface="Verdana"/>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Verdana"/>
                <a:ea typeface="Verdana"/>
                <a:cs typeface="Verdana"/>
                <a:sym typeface="Verdana"/>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Verdana"/>
                <a:ea typeface="Verdana"/>
                <a:cs typeface="Verdana"/>
                <a:sym typeface="Verdana"/>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Verdana"/>
                <a:ea typeface="Verdana"/>
                <a:cs typeface="Verdana"/>
                <a:sym typeface="Verdana"/>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68" name="Google Shape;68;p1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F3F3F"/>
              </a:buClr>
              <a:buSzPts val="1600"/>
              <a:buNone/>
              <a:defRPr sz="1600"/>
            </a:lvl1pPr>
            <a:lvl2pPr marL="914400" lvl="1" indent="-228600" algn="l">
              <a:lnSpc>
                <a:spcPct val="90000"/>
              </a:lnSpc>
              <a:spcBef>
                <a:spcPts val="500"/>
              </a:spcBef>
              <a:spcAft>
                <a:spcPts val="0"/>
              </a:spcAft>
              <a:buClr>
                <a:srgbClr val="3F3F3F"/>
              </a:buClr>
              <a:buSzPts val="1400"/>
              <a:buNone/>
              <a:defRPr sz="1400"/>
            </a:lvl2pPr>
            <a:lvl3pPr marL="1371600" lvl="2" indent="-228600" algn="l">
              <a:lnSpc>
                <a:spcPct val="90000"/>
              </a:lnSpc>
              <a:spcBef>
                <a:spcPts val="500"/>
              </a:spcBef>
              <a:spcAft>
                <a:spcPts val="0"/>
              </a:spcAft>
              <a:buClr>
                <a:srgbClr val="3F3F3F"/>
              </a:buClr>
              <a:buSzPts val="1200"/>
              <a:buNone/>
              <a:defRPr sz="1200"/>
            </a:lvl3pPr>
            <a:lvl4pPr marL="1828800" lvl="3" indent="-228600" algn="l">
              <a:lnSpc>
                <a:spcPct val="90000"/>
              </a:lnSpc>
              <a:spcBef>
                <a:spcPts val="500"/>
              </a:spcBef>
              <a:spcAft>
                <a:spcPts val="0"/>
              </a:spcAft>
              <a:buClr>
                <a:srgbClr val="3F3F3F"/>
              </a:buClr>
              <a:buSzPts val="1000"/>
              <a:buNone/>
              <a:defRPr sz="1000"/>
            </a:lvl4pPr>
            <a:lvl5pPr marL="2286000" lvl="4" indent="-228600" algn="l">
              <a:lnSpc>
                <a:spcPct val="90000"/>
              </a:lnSpc>
              <a:spcBef>
                <a:spcPts val="500"/>
              </a:spcBef>
              <a:spcAft>
                <a:spcPts val="0"/>
              </a:spcAft>
              <a:buClr>
                <a:srgbClr val="3F3F3F"/>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3F3F3F"/>
              </a:buClr>
              <a:buSzPts val="1800"/>
              <a:buChar char="•"/>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3F3F3F"/>
              </a:buClr>
              <a:buSzPts val="1800"/>
              <a:buChar char="•"/>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3F3F3F"/>
              </a:buClr>
              <a:buSzPts val="4400"/>
              <a:buFont typeface="Verdana"/>
              <a:buNone/>
              <a:defRPr sz="4400" b="0" i="0" u="none" strike="noStrike" cap="none">
                <a:solidFill>
                  <a:srgbClr val="3F3F3F"/>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3F3F3F"/>
              </a:buClr>
              <a:buSzPts val="2800"/>
              <a:buFont typeface="Arial"/>
              <a:buChar char="•"/>
              <a:defRPr sz="2800" b="0" i="0" u="none" strike="noStrike" cap="none">
                <a:solidFill>
                  <a:srgbClr val="3F3F3F"/>
                </a:solidFill>
                <a:latin typeface="Verdana"/>
                <a:ea typeface="Verdana"/>
                <a:cs typeface="Verdana"/>
                <a:sym typeface="Verdana"/>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Verdana"/>
                <a:ea typeface="Verdana"/>
                <a:cs typeface="Verdana"/>
                <a:sym typeface="Verdana"/>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Verdana"/>
                <a:ea typeface="Verdana"/>
                <a:cs typeface="Verdana"/>
                <a:sym typeface="Verdana"/>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Verdana"/>
                <a:ea typeface="Verdana"/>
                <a:cs typeface="Verdana"/>
                <a:sym typeface="Verdana"/>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 name="Google Shape;1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 name="Google Shape;1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 name="Google Shape;1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Verdana"/>
                <a:ea typeface="Verdana"/>
                <a:cs typeface="Verdana"/>
                <a:sym typeface="Verdana"/>
              </a:defRPr>
            </a:lvl1pPr>
            <a:lvl2pPr marL="0" marR="0" lvl="1" indent="0" algn="r" rtl="0">
              <a:spcBef>
                <a:spcPts val="0"/>
              </a:spcBef>
              <a:buNone/>
              <a:defRPr sz="1200" b="0" i="0" u="none" strike="noStrike" cap="none">
                <a:solidFill>
                  <a:srgbClr val="888888"/>
                </a:solidFill>
                <a:latin typeface="Verdana"/>
                <a:ea typeface="Verdana"/>
                <a:cs typeface="Verdana"/>
                <a:sym typeface="Verdana"/>
              </a:defRPr>
            </a:lvl2pPr>
            <a:lvl3pPr marL="0" marR="0" lvl="2" indent="0" algn="r" rtl="0">
              <a:spcBef>
                <a:spcPts val="0"/>
              </a:spcBef>
              <a:buNone/>
              <a:defRPr sz="1200" b="0" i="0" u="none" strike="noStrike" cap="none">
                <a:solidFill>
                  <a:srgbClr val="888888"/>
                </a:solidFill>
                <a:latin typeface="Verdana"/>
                <a:ea typeface="Verdana"/>
                <a:cs typeface="Verdana"/>
                <a:sym typeface="Verdana"/>
              </a:defRPr>
            </a:lvl3pPr>
            <a:lvl4pPr marL="0" marR="0" lvl="3" indent="0" algn="r" rtl="0">
              <a:spcBef>
                <a:spcPts val="0"/>
              </a:spcBef>
              <a:buNone/>
              <a:defRPr sz="1200" b="0" i="0" u="none" strike="noStrike" cap="none">
                <a:solidFill>
                  <a:srgbClr val="888888"/>
                </a:solidFill>
                <a:latin typeface="Verdana"/>
                <a:ea typeface="Verdana"/>
                <a:cs typeface="Verdana"/>
                <a:sym typeface="Verdana"/>
              </a:defRPr>
            </a:lvl4pPr>
            <a:lvl5pPr marL="0" marR="0" lvl="4" indent="0" algn="r" rtl="0">
              <a:spcBef>
                <a:spcPts val="0"/>
              </a:spcBef>
              <a:buNone/>
              <a:defRPr sz="1200" b="0" i="0" u="none" strike="noStrike" cap="none">
                <a:solidFill>
                  <a:srgbClr val="888888"/>
                </a:solidFill>
                <a:latin typeface="Verdana"/>
                <a:ea typeface="Verdana"/>
                <a:cs typeface="Verdana"/>
                <a:sym typeface="Verdana"/>
              </a:defRPr>
            </a:lvl5pPr>
            <a:lvl6pPr marL="0" marR="0" lvl="5" indent="0" algn="r" rtl="0">
              <a:spcBef>
                <a:spcPts val="0"/>
              </a:spcBef>
              <a:buNone/>
              <a:defRPr sz="1200" b="0" i="0" u="none" strike="noStrike" cap="none">
                <a:solidFill>
                  <a:srgbClr val="888888"/>
                </a:solidFill>
                <a:latin typeface="Verdana"/>
                <a:ea typeface="Verdana"/>
                <a:cs typeface="Verdana"/>
                <a:sym typeface="Verdana"/>
              </a:defRPr>
            </a:lvl6pPr>
            <a:lvl7pPr marL="0" marR="0" lvl="6" indent="0" algn="r" rtl="0">
              <a:spcBef>
                <a:spcPts val="0"/>
              </a:spcBef>
              <a:buNone/>
              <a:defRPr sz="1200" b="0" i="0" u="none" strike="noStrike" cap="none">
                <a:solidFill>
                  <a:srgbClr val="888888"/>
                </a:solidFill>
                <a:latin typeface="Verdana"/>
                <a:ea typeface="Verdana"/>
                <a:cs typeface="Verdana"/>
                <a:sym typeface="Verdana"/>
              </a:defRPr>
            </a:lvl7pPr>
            <a:lvl8pPr marL="0" marR="0" lvl="7" indent="0" algn="r" rtl="0">
              <a:spcBef>
                <a:spcPts val="0"/>
              </a:spcBef>
              <a:buNone/>
              <a:defRPr sz="1200" b="0" i="0" u="none" strike="noStrike" cap="none">
                <a:solidFill>
                  <a:srgbClr val="888888"/>
                </a:solidFill>
                <a:latin typeface="Verdana"/>
                <a:ea typeface="Verdana"/>
                <a:cs typeface="Verdana"/>
                <a:sym typeface="Verdana"/>
              </a:defRPr>
            </a:lvl8pPr>
            <a:lvl9pPr marL="0" marR="0" lvl="8" indent="0" algn="r" rtl="0">
              <a:spcBef>
                <a:spcPts val="0"/>
              </a:spcBef>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slide" Target="slide5.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slide" Target="slide4.xml"/><Relationship Id="rId5" Type="http://schemas.openxmlformats.org/officeDocument/2006/relationships/slide" Target="slide3.xml"/><Relationship Id="rId4" Type="http://schemas.openxmlformats.org/officeDocument/2006/relationships/slide" Target="slide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hyperlink" Target="https://www.dropbox.com/s/4tllx4oj6mj804m/24-Character%20Strengths%20Chart%20Mayerson%20Academy%20VIEW%20ONLY.pdf?dl=0" TargetMode="External"/><Relationship Id="rId4" Type="http://schemas.openxmlformats.org/officeDocument/2006/relationships/slide" Target="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hyperlink" Target="https://www.viacharacter.org/pro/hhc/account/register" TargetMode="External"/><Relationship Id="rId4" Type="http://schemas.openxmlformats.org/officeDocument/2006/relationships/slide" Target="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slide" Target="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hyperlink" Target="https://www.dropbox.com/s/4tllx4oj6mj804m/24-Character%20Strengths%20Chart%20Mayerson%20Academy%20VIEW%20ONLY.pdf?dl=0" TargetMode="External"/><Relationship Id="rId4"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 action="ppaction://hlinkshowjump?jump=firstslide"/>
            <a:extLst>
              <a:ext uri="{FF2B5EF4-FFF2-40B4-BE49-F238E27FC236}">
                <a16:creationId xmlns:a16="http://schemas.microsoft.com/office/drawing/2014/main" id="{CD0AA909-46F1-DD4D-95CC-6F513B2A2C45}"/>
              </a:ext>
            </a:extLst>
          </p:cNvPr>
          <p:cNvSpPr/>
          <p:nvPr/>
        </p:nvSpPr>
        <p:spPr>
          <a:xfrm>
            <a:off x="-94488" y="-73152"/>
            <a:ext cx="12380976" cy="6931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hlinkClick r:id="" action="ppaction://hlinkshowjump?jump=firstslide"/>
            <a:extLst>
              <a:ext uri="{FF2B5EF4-FFF2-40B4-BE49-F238E27FC236}">
                <a16:creationId xmlns:a16="http://schemas.microsoft.com/office/drawing/2014/main" id="{7D77B196-5BB7-7D4C-B3EF-6C42216BC475}"/>
              </a:ext>
            </a:extLst>
          </p:cNvPr>
          <p:cNvSpPr/>
          <p:nvPr/>
        </p:nvSpPr>
        <p:spPr>
          <a:xfrm>
            <a:off x="10561320" y="82296"/>
            <a:ext cx="1508760" cy="12435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hlinkClick r:id="rId4" action="ppaction://hlinksldjump"/>
            <a:extLst>
              <a:ext uri="{FF2B5EF4-FFF2-40B4-BE49-F238E27FC236}">
                <a16:creationId xmlns:a16="http://schemas.microsoft.com/office/drawing/2014/main" id="{1AF242D0-3613-904F-B3A7-6969F3BA875E}"/>
              </a:ext>
            </a:extLst>
          </p:cNvPr>
          <p:cNvSpPr/>
          <p:nvPr/>
        </p:nvSpPr>
        <p:spPr>
          <a:xfrm>
            <a:off x="3767395" y="3983972"/>
            <a:ext cx="1621536" cy="12435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hlinkClick r:id="rId5" action="ppaction://hlinksldjump"/>
            <a:extLst>
              <a:ext uri="{FF2B5EF4-FFF2-40B4-BE49-F238E27FC236}">
                <a16:creationId xmlns:a16="http://schemas.microsoft.com/office/drawing/2014/main" id="{A4C7AACD-35F9-B948-9FD9-89B51BAD35BC}"/>
              </a:ext>
            </a:extLst>
          </p:cNvPr>
          <p:cNvSpPr/>
          <p:nvPr/>
        </p:nvSpPr>
        <p:spPr>
          <a:xfrm>
            <a:off x="5836350" y="3983972"/>
            <a:ext cx="1621536" cy="12435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hlinkClick r:id="rId6" action="ppaction://hlinksldjump"/>
            <a:extLst>
              <a:ext uri="{FF2B5EF4-FFF2-40B4-BE49-F238E27FC236}">
                <a16:creationId xmlns:a16="http://schemas.microsoft.com/office/drawing/2014/main" id="{7C952561-F6F1-2844-BD31-73C2C553CD08}"/>
              </a:ext>
            </a:extLst>
          </p:cNvPr>
          <p:cNvSpPr/>
          <p:nvPr/>
        </p:nvSpPr>
        <p:spPr>
          <a:xfrm>
            <a:off x="7905305" y="3983972"/>
            <a:ext cx="1621536" cy="12435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hlinkClick r:id="rId7" action="ppaction://hlinksldjump"/>
            <a:extLst>
              <a:ext uri="{FF2B5EF4-FFF2-40B4-BE49-F238E27FC236}">
                <a16:creationId xmlns:a16="http://schemas.microsoft.com/office/drawing/2014/main" id="{4694A45F-BA9F-0249-B4B9-AA6989A8C87C}"/>
              </a:ext>
            </a:extLst>
          </p:cNvPr>
          <p:cNvSpPr/>
          <p:nvPr/>
        </p:nvSpPr>
        <p:spPr>
          <a:xfrm>
            <a:off x="9974260" y="3983972"/>
            <a:ext cx="1621536" cy="12435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7054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ction="ppaction://hlinksldjump"/>
            <a:extLst>
              <a:ext uri="{FF2B5EF4-FFF2-40B4-BE49-F238E27FC236}">
                <a16:creationId xmlns:a16="http://schemas.microsoft.com/office/drawing/2014/main" id="{83A07A48-381E-374B-B746-FF73F11893DE}"/>
              </a:ext>
            </a:extLst>
          </p:cNvPr>
          <p:cNvSpPr/>
          <p:nvPr/>
        </p:nvSpPr>
        <p:spPr>
          <a:xfrm>
            <a:off x="-94488" y="-73152"/>
            <a:ext cx="12380976" cy="6931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hlinkClick r:id="" action="ppaction://hlinkshowjump?jump=firstslide"/>
            <a:extLst>
              <a:ext uri="{FF2B5EF4-FFF2-40B4-BE49-F238E27FC236}">
                <a16:creationId xmlns:a16="http://schemas.microsoft.com/office/drawing/2014/main" id="{AAFE6B1F-8981-8240-B8E2-C2EBD6E2EB64}"/>
              </a:ext>
            </a:extLst>
          </p:cNvPr>
          <p:cNvSpPr/>
          <p:nvPr/>
        </p:nvSpPr>
        <p:spPr>
          <a:xfrm>
            <a:off x="10561320" y="82296"/>
            <a:ext cx="1508760" cy="12435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hlinkClick r:id="rId5"/>
            <a:extLst>
              <a:ext uri="{FF2B5EF4-FFF2-40B4-BE49-F238E27FC236}">
                <a16:creationId xmlns:a16="http://schemas.microsoft.com/office/drawing/2014/main" id="{9CFF486E-0D0A-2D47-8F66-665B13EC885B}"/>
              </a:ext>
            </a:extLst>
          </p:cNvPr>
          <p:cNvSpPr/>
          <p:nvPr/>
        </p:nvSpPr>
        <p:spPr>
          <a:xfrm>
            <a:off x="5455920" y="1560576"/>
            <a:ext cx="1246632" cy="15209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8828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ction="ppaction://hlinksldjump"/>
            <a:extLst>
              <a:ext uri="{FF2B5EF4-FFF2-40B4-BE49-F238E27FC236}">
                <a16:creationId xmlns:a16="http://schemas.microsoft.com/office/drawing/2014/main" id="{B7D553CC-4BA1-1148-B1DC-E6EB5BC4A158}"/>
              </a:ext>
            </a:extLst>
          </p:cNvPr>
          <p:cNvSpPr/>
          <p:nvPr/>
        </p:nvSpPr>
        <p:spPr>
          <a:xfrm>
            <a:off x="-94488" y="-73152"/>
            <a:ext cx="12380976" cy="6931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hlinkClick r:id="" action="ppaction://hlinkshowjump?jump=firstslide"/>
            <a:extLst>
              <a:ext uri="{FF2B5EF4-FFF2-40B4-BE49-F238E27FC236}">
                <a16:creationId xmlns:a16="http://schemas.microsoft.com/office/drawing/2014/main" id="{76CB05D2-8AC9-774E-A96D-EA30E2581B02}"/>
              </a:ext>
            </a:extLst>
          </p:cNvPr>
          <p:cNvSpPr/>
          <p:nvPr/>
        </p:nvSpPr>
        <p:spPr>
          <a:xfrm>
            <a:off x="10561320" y="91440"/>
            <a:ext cx="1508760" cy="12435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hlinkClick r:id="rId5"/>
            <a:extLst>
              <a:ext uri="{FF2B5EF4-FFF2-40B4-BE49-F238E27FC236}">
                <a16:creationId xmlns:a16="http://schemas.microsoft.com/office/drawing/2014/main" id="{251F7048-5DBB-5846-A0BC-1ACEA3564340}"/>
              </a:ext>
            </a:extLst>
          </p:cNvPr>
          <p:cNvSpPr/>
          <p:nvPr/>
        </p:nvSpPr>
        <p:spPr>
          <a:xfrm>
            <a:off x="6196584" y="2770632"/>
            <a:ext cx="5782056" cy="22768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31867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4" action="ppaction://hlinksldjump"/>
            <a:extLst>
              <a:ext uri="{FF2B5EF4-FFF2-40B4-BE49-F238E27FC236}">
                <a16:creationId xmlns:a16="http://schemas.microsoft.com/office/drawing/2014/main" id="{7C9719C3-7436-C645-8CB1-053843B0A69F}"/>
              </a:ext>
            </a:extLst>
          </p:cNvPr>
          <p:cNvSpPr/>
          <p:nvPr/>
        </p:nvSpPr>
        <p:spPr>
          <a:xfrm>
            <a:off x="-94488" y="-73152"/>
            <a:ext cx="12380976" cy="6931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hlinkClick r:id="" action="ppaction://hlinkshowjump?jump=firstslide"/>
            <a:extLst>
              <a:ext uri="{FF2B5EF4-FFF2-40B4-BE49-F238E27FC236}">
                <a16:creationId xmlns:a16="http://schemas.microsoft.com/office/drawing/2014/main" id="{AC2B525D-2E7B-694A-BADE-8C141B99F8BE}"/>
              </a:ext>
            </a:extLst>
          </p:cNvPr>
          <p:cNvSpPr/>
          <p:nvPr/>
        </p:nvSpPr>
        <p:spPr>
          <a:xfrm>
            <a:off x="10561320" y="91440"/>
            <a:ext cx="1508760" cy="12435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45566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4" action="ppaction://hlinksldjump"/>
            <a:extLst>
              <a:ext uri="{FF2B5EF4-FFF2-40B4-BE49-F238E27FC236}">
                <a16:creationId xmlns:a16="http://schemas.microsoft.com/office/drawing/2014/main" id="{E900906C-79B0-B648-90E4-53B74C35639C}"/>
              </a:ext>
            </a:extLst>
          </p:cNvPr>
          <p:cNvSpPr/>
          <p:nvPr/>
        </p:nvSpPr>
        <p:spPr>
          <a:xfrm>
            <a:off x="-94488" y="-73152"/>
            <a:ext cx="12380976" cy="6931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hlinkClick r:id="rId5"/>
            <a:extLst>
              <a:ext uri="{FF2B5EF4-FFF2-40B4-BE49-F238E27FC236}">
                <a16:creationId xmlns:a16="http://schemas.microsoft.com/office/drawing/2014/main" id="{E0733EA3-95E6-BD46-AFDD-E9502A27B591}"/>
              </a:ext>
            </a:extLst>
          </p:cNvPr>
          <p:cNvSpPr/>
          <p:nvPr/>
        </p:nvSpPr>
        <p:spPr>
          <a:xfrm>
            <a:off x="10686288" y="4687824"/>
            <a:ext cx="1246632" cy="15209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hlinkClick r:id="" action="ppaction://hlinkshowjump?jump=firstslide"/>
            <a:extLst>
              <a:ext uri="{FF2B5EF4-FFF2-40B4-BE49-F238E27FC236}">
                <a16:creationId xmlns:a16="http://schemas.microsoft.com/office/drawing/2014/main" id="{60093DA0-F3A8-2143-AC12-1BAF0B3417FE}"/>
              </a:ext>
            </a:extLst>
          </p:cNvPr>
          <p:cNvSpPr/>
          <p:nvPr/>
        </p:nvSpPr>
        <p:spPr>
          <a:xfrm>
            <a:off x="10561320" y="91440"/>
            <a:ext cx="1508760" cy="12435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93485393"/>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66B3D0246443742ABECC721A229A7B2" ma:contentTypeVersion="13" ma:contentTypeDescription="Create a new document." ma:contentTypeScope="" ma:versionID="5f10cfeb922af6258e034a8816cd9c1d">
  <xsd:schema xmlns:xsd="http://www.w3.org/2001/XMLSchema" xmlns:xs="http://www.w3.org/2001/XMLSchema" xmlns:p="http://schemas.microsoft.com/office/2006/metadata/properties" xmlns:ns2="b8636f92-3f2a-4b6b-96ec-1add7484ecb1" xmlns:ns3="2aaceda5-e273-4845-8ccb-e14d0b159ebb" targetNamespace="http://schemas.microsoft.com/office/2006/metadata/properties" ma:root="true" ma:fieldsID="00282cd7a22644681f66fbfabda1a7f1" ns2:_="" ns3:_="">
    <xsd:import namespace="b8636f92-3f2a-4b6b-96ec-1add7484ecb1"/>
    <xsd:import namespace="2aaceda5-e273-4845-8ccb-e14d0b159ebb"/>
    <xsd:element name="properties">
      <xsd:complexType>
        <xsd:sequence>
          <xsd:element name="documentManagement">
            <xsd:complexType>
              <xsd:all>
                <xsd:element ref="ns2:MediaServiceMetadata" minOccurs="0"/>
                <xsd:element ref="ns2:MediaServiceFastMetadata" minOccurs="0"/>
                <xsd:element ref="ns2:MediaServiceEventHashCode" minOccurs="0"/>
                <xsd:element ref="ns2:MediaServiceGenerationTime"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636f92-3f2a-4b6b-96ec-1add7484ec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0" nillable="true" ma:displayName="MediaServiceEventHashCode" ma:hidden="true" ma:internalName="MediaServiceEventHashCode"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aaceda5-e273-4845-8ccb-e14d0b159ebb"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37258E7-0D72-416D-BB05-2A2BA72D9E17}">
  <ds:schemaRefs>
    <ds:schemaRef ds:uri="http://purl.org/dc/elements/1.1/"/>
    <ds:schemaRef ds:uri="http://schemas.microsoft.com/office/2006/metadata/properties"/>
    <ds:schemaRef ds:uri="2aaceda5-e273-4845-8ccb-e14d0b159ebb"/>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b8636f92-3f2a-4b6b-96ec-1add7484ecb1"/>
    <ds:schemaRef ds:uri="http://www.w3.org/XML/1998/namespace"/>
    <ds:schemaRef ds:uri="http://purl.org/dc/dcmitype/"/>
  </ds:schemaRefs>
</ds:datastoreItem>
</file>

<file path=customXml/itemProps2.xml><?xml version="1.0" encoding="utf-8"?>
<ds:datastoreItem xmlns:ds="http://schemas.openxmlformats.org/officeDocument/2006/customXml" ds:itemID="{2F75D3BB-7237-49B9-A5A3-AF8C47AF7E6B}">
  <ds:schemaRefs>
    <ds:schemaRef ds:uri="http://schemas.microsoft.com/sharepoint/v3/contenttype/forms"/>
  </ds:schemaRefs>
</ds:datastoreItem>
</file>

<file path=customXml/itemProps3.xml><?xml version="1.0" encoding="utf-8"?>
<ds:datastoreItem xmlns:ds="http://schemas.openxmlformats.org/officeDocument/2006/customXml" ds:itemID="{B6063661-F691-4F20-94E6-CE0C2ED086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636f92-3f2a-4b6b-96ec-1add7484ecb1"/>
    <ds:schemaRef ds:uri="2aaceda5-e273-4845-8ccb-e14d0b159e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127</TotalTime>
  <Words>472</Words>
  <Application>Microsoft Macintosh PowerPoint</Application>
  <PresentationFormat>Widescreen</PresentationFormat>
  <Paragraphs>16</Paragraphs>
  <Slides>5</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Verdana</vt:lpstr>
      <vt:lpstr>Century Gothic</vt:lpstr>
      <vt:lpstr>Calibri</vt:lpstr>
      <vt:lpstr>Arial</vt:lpstr>
      <vt:lpstr>Office Theme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Indi Ekanayake</dc:creator>
  <cp:lastModifiedBy>Indi Ekanayake</cp:lastModifiedBy>
  <cp:revision>19</cp:revision>
  <dcterms:created xsi:type="dcterms:W3CDTF">2020-07-09T12:06:07Z</dcterms:created>
  <dcterms:modified xsi:type="dcterms:W3CDTF">2020-10-20T10:14:31Z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0x010100566B3D0246443742ABECC721A229A7B2</vt:lpwstr>
  </property>
</Properties>
</file>