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y="6858000" cx="12192000"/>
  <p:notesSz cx="6858000" cy="9144000"/>
  <p:embeddedFontLst>
    <p:embeddedFont>
      <p:font typeface="Libre Franklin Black"/>
      <p:bold r:id="rId15"/>
      <p:boldItalic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7" roundtripDataSignature="AMtx7mgfTsd6csNpoI/Dgkll+/YIvv150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LibreFranklinBlack-bold.fntdata"/><Relationship Id="rId14" Type="http://schemas.openxmlformats.org/officeDocument/2006/relationships/slide" Target="slides/slide10.xml"/><Relationship Id="rId17" Type="http://customschemas.google.com/relationships/presentationmetadata" Target="metadata"/><Relationship Id="rId16" Type="http://schemas.openxmlformats.org/officeDocument/2006/relationships/font" Target="fonts/LibreFranklinBlack-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1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 name="Shape 17"/>
        <p:cNvGrpSpPr/>
        <p:nvPr/>
      </p:nvGrpSpPr>
      <p:grpSpPr>
        <a:xfrm>
          <a:off x="0" y="0"/>
          <a:ext cx="0" cy="0"/>
          <a:chOff x="0" y="0"/>
          <a:chExt cx="0" cy="0"/>
        </a:xfrm>
      </p:grpSpPr>
      <p:sp>
        <p:nvSpPr>
          <p:cNvPr id="18" name="Google Shape;18;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1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 name="Shape 24"/>
        <p:cNvGrpSpPr/>
        <p:nvPr/>
      </p:nvGrpSpPr>
      <p:grpSpPr>
        <a:xfrm>
          <a:off x="0" y="0"/>
          <a:ext cx="0" cy="0"/>
          <a:chOff x="0" y="0"/>
          <a:chExt cx="0" cy="0"/>
        </a:xfrm>
      </p:grpSpPr>
      <p:sp>
        <p:nvSpPr>
          <p:cNvPr id="25" name="Google Shape;25;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1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1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3" name="Google Shape;33;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1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1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0"/>
          <p:cNvSpPr/>
          <p:nvPr>
            <p:ph idx="2" type="pic"/>
          </p:nvPr>
        </p:nvSpPr>
        <p:spPr>
          <a:xfrm>
            <a:off x="5183188" y="987425"/>
            <a:ext cx="6172200" cy="4873625"/>
          </a:xfrm>
          <a:prstGeom prst="rect">
            <a:avLst/>
          </a:prstGeom>
          <a:noFill/>
          <a:ln>
            <a:noFill/>
          </a:ln>
        </p:spPr>
      </p:sp>
      <p:sp>
        <p:nvSpPr>
          <p:cNvPr id="64" name="Google Shape;64;p2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jpg"/><Relationship Id="rId4" Type="http://schemas.openxmlformats.org/officeDocument/2006/relationships/hyperlink" Target="https://vimeo.com/580275761/cb1e2e34b2" TargetMode="External"/><Relationship Id="rId5" Type="http://schemas.openxmlformats.org/officeDocument/2006/relationships/hyperlink" Target="https://vimeo.com/583212743/2b1e03b284" TargetMode="External"/><Relationship Id="rId6" Type="http://schemas.openxmlformats.org/officeDocument/2006/relationships/hyperlink" Target="https://www.melissawhunter.com/bio" TargetMode="External"/><Relationship Id="rId7"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jpg"/><Relationship Id="rId4" Type="http://schemas.openxmlformats.org/officeDocument/2006/relationships/hyperlink" Target="https://vimeo.com/583218368/3ff09a5b59" TargetMode="External"/><Relationship Id="rId5" Type="http://schemas.openxmlformats.org/officeDocument/2006/relationships/hyperlink" Target="https://vimeo.com/manage/videos/664287112" TargetMode="External"/><Relationship Id="rId6"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vimeo.com/583219735/4dffb7932d" TargetMode="External"/><Relationship Id="rId4" Type="http://schemas.openxmlformats.org/officeDocument/2006/relationships/image" Target="../media/image19.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hyperlink" Target="https://vimeo.com/583221388/a922aba539" TargetMode="External"/><Relationship Id="rId5" Type="http://schemas.openxmlformats.org/officeDocument/2006/relationships/hyperlink" Target="https://vimeo.com/664287190" TargetMode="External"/><Relationship Id="rId6"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hyperlink" Target="https://vimeo.com/583222460/7ca2f61435" TargetMode="External"/><Relationship Id="rId5" Type="http://schemas.openxmlformats.org/officeDocument/2006/relationships/image" Target="../media/image10.png"/><Relationship Id="rId6"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vimeo.com/583222974/b81700929a" TargetMode="External"/><Relationship Id="rId4"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image" Target="../media/image15.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11.png"/><Relationship Id="rId5" Type="http://schemas.openxmlformats.org/officeDocument/2006/relationships/hyperlink" Target="https://vimeo.com/583223883/13cb70b837" TargetMode="External"/><Relationship Id="rId6" Type="http://schemas.openxmlformats.org/officeDocument/2006/relationships/hyperlink" Target="https://vimeo.com/583224695/5366fa781b" TargetMode="External"/><Relationship Id="rId7" Type="http://schemas.openxmlformats.org/officeDocument/2006/relationships/hyperlink" Target="https://vimeo.com/manage/videos/664287338" TargetMode="External"/><Relationship Id="rId8"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hyperlink" Target="https://vimeo.com/583225635/364bf8d248" TargetMode="External"/><Relationship Id="rId5" Type="http://schemas.openxmlformats.org/officeDocument/2006/relationships/hyperlink" Target="https://vimeo.com/manage/videos/664287294" TargetMode="External"/><Relationship Id="rId6" Type="http://schemas.openxmlformats.org/officeDocument/2006/relationships/image" Target="../media/image17.png"/><Relationship Id="rId7"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sp>
        <p:nvSpPr>
          <p:cNvPr id="84" name="Google Shape;84;p1"/>
          <p:cNvSpPr/>
          <p:nvPr/>
        </p:nvSpPr>
        <p:spPr>
          <a:xfrm>
            <a:off x="4501415" y="476778"/>
            <a:ext cx="7212450" cy="5920653"/>
          </a:xfrm>
          <a:prstGeom prst="rect">
            <a:avLst/>
          </a:prstGeom>
          <a:solidFill>
            <a:schemeClr val="accent5">
              <a:alpha val="9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5" name="Google Shape;85;p1"/>
          <p:cNvSpPr txBox="1"/>
          <p:nvPr>
            <p:ph type="ctrTitle"/>
          </p:nvPr>
        </p:nvSpPr>
        <p:spPr>
          <a:xfrm>
            <a:off x="4576500" y="143346"/>
            <a:ext cx="7062280" cy="345878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Libre Franklin Black"/>
              <a:buNone/>
            </a:pPr>
            <a:r>
              <a:rPr lang="en-US" sz="4000">
                <a:solidFill>
                  <a:srgbClr val="FFFFFF"/>
                </a:solidFill>
                <a:latin typeface="Libre Franklin Black"/>
                <a:ea typeface="Libre Franklin Black"/>
                <a:cs typeface="Libre Franklin Black"/>
                <a:sym typeface="Libre Franklin Black"/>
              </a:rPr>
              <a:t>The Story of </a:t>
            </a:r>
            <a:br>
              <a:rPr lang="en-US" sz="4000">
                <a:solidFill>
                  <a:srgbClr val="FFFFFF"/>
                </a:solidFill>
                <a:latin typeface="Libre Franklin Black"/>
                <a:ea typeface="Libre Franklin Black"/>
                <a:cs typeface="Libre Franklin Black"/>
                <a:sym typeface="Libre Franklin Black"/>
              </a:rPr>
            </a:br>
            <a:r>
              <a:rPr lang="en-US" sz="4000">
                <a:solidFill>
                  <a:srgbClr val="FFFFFF"/>
                </a:solidFill>
                <a:latin typeface="Libre Franklin Black"/>
                <a:ea typeface="Libre Franklin Black"/>
                <a:cs typeface="Libre Franklin Black"/>
                <a:sym typeface="Libre Franklin Black"/>
              </a:rPr>
              <a:t>Sala Waldman Werthaiser</a:t>
            </a:r>
            <a:endParaRPr/>
          </a:p>
        </p:txBody>
      </p:sp>
      <p:sp>
        <p:nvSpPr>
          <p:cNvPr id="86" name="Google Shape;86;p1"/>
          <p:cNvSpPr txBox="1"/>
          <p:nvPr>
            <p:ph idx="1" type="subTitle"/>
          </p:nvPr>
        </p:nvSpPr>
        <p:spPr>
          <a:xfrm>
            <a:off x="4713478" y="3726048"/>
            <a:ext cx="5782667" cy="41903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FFFFFF"/>
              </a:buClr>
              <a:buSzPts val="2400"/>
              <a:buNone/>
            </a:pPr>
            <a:r>
              <a:rPr lang="en-US">
                <a:solidFill>
                  <a:srgbClr val="FFFFFF"/>
                </a:solidFill>
              </a:rPr>
              <a:t>Interactive Extension Activity </a:t>
            </a:r>
            <a:endParaRPr/>
          </a:p>
        </p:txBody>
      </p:sp>
      <p:cxnSp>
        <p:nvCxnSpPr>
          <p:cNvPr id="87" name="Google Shape;87;p1"/>
          <p:cNvCxnSpPr/>
          <p:nvPr/>
        </p:nvCxnSpPr>
        <p:spPr>
          <a:xfrm>
            <a:off x="5287478" y="4713662"/>
            <a:ext cx="3657600" cy="0"/>
          </a:xfrm>
          <a:prstGeom prst="straightConnector1">
            <a:avLst/>
          </a:prstGeom>
          <a:noFill/>
          <a:ln cap="flat" cmpd="sng" w="19050">
            <a:solidFill>
              <a:srgbClr val="FFFFFF">
                <a:alpha val="80000"/>
              </a:srgbClr>
            </a:solidFill>
            <a:prstDash val="solid"/>
            <a:miter lim="800000"/>
            <a:headEnd len="sm" w="sm" type="none"/>
            <a:tailEnd len="sm" w="sm" type="none"/>
          </a:ln>
        </p:spPr>
      </p:cxnSp>
      <p:pic>
        <p:nvPicPr>
          <p:cNvPr descr="Calendar&#10;&#10;Description automatically generated with low confidence" id="88" name="Google Shape;88;p1"/>
          <p:cNvPicPr preferRelativeResize="0"/>
          <p:nvPr/>
        </p:nvPicPr>
        <p:blipFill rotWithShape="1">
          <a:blip r:embed="rId3">
            <a:alphaModFix/>
          </a:blip>
          <a:srcRect b="-3" l="0" r="-3" t="796"/>
          <a:stretch/>
        </p:blipFill>
        <p:spPr>
          <a:xfrm>
            <a:off x="475488" y="476777"/>
            <a:ext cx="3864383" cy="5920653"/>
          </a:xfrm>
          <a:prstGeom prst="rect">
            <a:avLst/>
          </a:prstGeom>
          <a:noFill/>
          <a:ln>
            <a:noFill/>
          </a:ln>
        </p:spPr>
      </p:pic>
      <p:pic>
        <p:nvPicPr>
          <p:cNvPr descr="Text&#10;&#10;Description automatically generated with low confidence" id="89" name="Google Shape;89;p1"/>
          <p:cNvPicPr preferRelativeResize="0"/>
          <p:nvPr/>
        </p:nvPicPr>
        <p:blipFill rotWithShape="1">
          <a:blip r:embed="rId4">
            <a:alphaModFix/>
          </a:blip>
          <a:srcRect b="0" l="0" r="0" t="0"/>
          <a:stretch/>
        </p:blipFill>
        <p:spPr>
          <a:xfrm>
            <a:off x="8546158" y="5047367"/>
            <a:ext cx="2827289" cy="11288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0"/>
          <p:cNvSpPr txBox="1"/>
          <p:nvPr>
            <p:ph type="title"/>
          </p:nvPr>
        </p:nvSpPr>
        <p:spPr>
          <a:xfrm>
            <a:off x="275167" y="365125"/>
            <a:ext cx="11078633"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Black"/>
              <a:buNone/>
            </a:pPr>
            <a:r>
              <a:rPr lang="en-US">
                <a:latin typeface="Libre Franklin Black"/>
                <a:ea typeface="Libre Franklin Black"/>
                <a:cs typeface="Libre Franklin Black"/>
                <a:sym typeface="Libre Franklin Black"/>
              </a:rPr>
              <a:t>What She Lost</a:t>
            </a:r>
            <a:endParaRPr/>
          </a:p>
        </p:txBody>
      </p:sp>
      <p:sp>
        <p:nvSpPr>
          <p:cNvPr id="187" name="Google Shape;187;p10"/>
          <p:cNvSpPr txBox="1"/>
          <p:nvPr>
            <p:ph idx="2" type="body"/>
          </p:nvPr>
        </p:nvSpPr>
        <p:spPr>
          <a:xfrm>
            <a:off x="6172200" y="1627714"/>
            <a:ext cx="5959366" cy="427699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None/>
            </a:pPr>
            <a:r>
              <a:rPr lang="en-US"/>
              <a:t>You just learned about the experiences of Sala Werthaiser from her granddaughter, Melissa Hunter.</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en-US"/>
              <a:t>Think about someone in your life that you are close to.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en-US"/>
              <a:t>How would you tell their story?  </a:t>
            </a:r>
            <a:endParaRPr/>
          </a:p>
          <a:p>
            <a:pPr indent="0" lvl="0" marL="0" rtl="0" algn="l">
              <a:lnSpc>
                <a:spcPct val="90000"/>
              </a:lnSpc>
              <a:spcBef>
                <a:spcPts val="1000"/>
              </a:spcBef>
              <a:spcAft>
                <a:spcPts val="0"/>
              </a:spcAft>
              <a:buClr>
                <a:schemeClr val="dk1"/>
              </a:buClr>
              <a:buSzPts val="2800"/>
              <a:buNone/>
            </a:pPr>
            <a:r>
              <a:t/>
            </a:r>
            <a:endParaRPr/>
          </a:p>
        </p:txBody>
      </p:sp>
      <p:pic>
        <p:nvPicPr>
          <p:cNvPr id="188" name="Google Shape;188;p10"/>
          <p:cNvPicPr preferRelativeResize="0"/>
          <p:nvPr/>
        </p:nvPicPr>
        <p:blipFill rotWithShape="1">
          <a:blip r:embed="rId3">
            <a:alphaModFix/>
          </a:blip>
          <a:srcRect b="0" l="0" r="0" t="0"/>
          <a:stretch/>
        </p:blipFill>
        <p:spPr>
          <a:xfrm>
            <a:off x="275167" y="1627715"/>
            <a:ext cx="5438786" cy="4139670"/>
          </a:xfrm>
          <a:prstGeom prst="rect">
            <a:avLst/>
          </a:prstGeom>
          <a:noFill/>
          <a:ln>
            <a:noFill/>
          </a:ln>
        </p:spPr>
      </p:pic>
      <p:pic>
        <p:nvPicPr>
          <p:cNvPr id="189" name="Google Shape;189;p10"/>
          <p:cNvPicPr preferRelativeResize="0"/>
          <p:nvPr/>
        </p:nvPicPr>
        <p:blipFill rotWithShape="1">
          <a:blip r:embed="rId4">
            <a:alphaModFix/>
          </a:blip>
          <a:srcRect b="0" l="0" r="0" t="0"/>
          <a:stretch/>
        </p:blipFill>
        <p:spPr>
          <a:xfrm>
            <a:off x="0" y="6176963"/>
            <a:ext cx="12192000" cy="670560"/>
          </a:xfrm>
          <a:prstGeom prst="rect">
            <a:avLst/>
          </a:prstGeom>
          <a:noFill/>
          <a:ln>
            <a:noFill/>
          </a:ln>
        </p:spPr>
      </p:pic>
      <p:pic>
        <p:nvPicPr>
          <p:cNvPr descr="Text&#10;&#10;Description automatically generated with low confidence" id="190" name="Google Shape;190;p10"/>
          <p:cNvPicPr preferRelativeResize="0"/>
          <p:nvPr/>
        </p:nvPicPr>
        <p:blipFill rotWithShape="1">
          <a:blip r:embed="rId5">
            <a:alphaModFix/>
          </a:blip>
          <a:srcRect b="0" l="0" r="0" t="0"/>
          <a:stretch/>
        </p:blipFill>
        <p:spPr>
          <a:xfrm>
            <a:off x="10334907" y="6176963"/>
            <a:ext cx="1639801" cy="65473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 name="Shape 93"/>
        <p:cNvGrpSpPr/>
        <p:nvPr/>
      </p:nvGrpSpPr>
      <p:grpSpPr>
        <a:xfrm>
          <a:off x="0" y="0"/>
          <a:ext cx="0" cy="0"/>
          <a:chOff x="0" y="0"/>
          <a:chExt cx="0" cy="0"/>
        </a:xfrm>
      </p:grpSpPr>
      <p:sp>
        <p:nvSpPr>
          <p:cNvPr id="94" name="Google Shape;94;p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person, person, older, posing&#10;&#10;Description automatically generated" id="95" name="Google Shape;95;p2"/>
          <p:cNvPicPr preferRelativeResize="0"/>
          <p:nvPr>
            <p:ph idx="2" type="body"/>
          </p:nvPr>
        </p:nvPicPr>
        <p:blipFill rotWithShape="1">
          <a:blip r:embed="rId3">
            <a:alphaModFix/>
          </a:blip>
          <a:srcRect b="0" l="277" r="23021" t="9091"/>
          <a:stretch/>
        </p:blipFill>
        <p:spPr>
          <a:xfrm>
            <a:off x="3523488" y="10"/>
            <a:ext cx="8668512" cy="6857990"/>
          </a:xfrm>
          <a:prstGeom prst="rect">
            <a:avLst/>
          </a:prstGeom>
          <a:noFill/>
          <a:ln>
            <a:noFill/>
          </a:ln>
        </p:spPr>
      </p:pic>
      <p:sp>
        <p:nvSpPr>
          <p:cNvPr id="96" name="Google Shape;96;p2"/>
          <p:cNvSpPr/>
          <p:nvPr/>
        </p:nvSpPr>
        <p:spPr>
          <a:xfrm>
            <a:off x="2" y="0"/>
            <a:ext cx="9756601" cy="6858000"/>
          </a:xfrm>
          <a:prstGeom prst="rect">
            <a:avLst/>
          </a:prstGeom>
          <a:gradFill>
            <a:gsLst>
              <a:gs pos="0">
                <a:srgbClr val="FFFFFF">
                  <a:alpha val="0"/>
                </a:srgbClr>
              </a:gs>
              <a:gs pos="19000">
                <a:srgbClr val="FFFFFF">
                  <a:alpha val="37647"/>
                </a:srgbClr>
              </a:gs>
              <a:gs pos="35000">
                <a:srgbClr val="FFFFFF">
                  <a:alpha val="77647"/>
                </a:srgbClr>
              </a:gs>
              <a:gs pos="5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7" name="Google Shape;97;p2"/>
          <p:cNvSpPr txBox="1"/>
          <p:nvPr>
            <p:ph type="title"/>
          </p:nvPr>
        </p:nvSpPr>
        <p:spPr>
          <a:xfrm>
            <a:off x="371094" y="1161288"/>
            <a:ext cx="5263088" cy="113875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Font typeface="Libre Franklin Black"/>
              <a:buNone/>
            </a:pPr>
            <a:r>
              <a:rPr lang="en-US" sz="2800">
                <a:latin typeface="Libre Franklin Black"/>
                <a:ea typeface="Libre Franklin Black"/>
                <a:cs typeface="Libre Franklin Black"/>
                <a:sym typeface="Libre Franklin Black"/>
              </a:rPr>
              <a:t>“Growing up, I was very close to my grandmother.” </a:t>
            </a:r>
            <a:endParaRPr/>
          </a:p>
        </p:txBody>
      </p:sp>
      <p:sp>
        <p:nvSpPr>
          <p:cNvPr id="98" name="Google Shape;98;p2"/>
          <p:cNvSpPr/>
          <p:nvPr/>
        </p:nvSpPr>
        <p:spPr>
          <a:xfrm rot="5400000">
            <a:off x="662559" y="605790"/>
            <a:ext cx="73152" cy="5486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99" name="Google Shape;99;p2"/>
          <p:cNvSpPr/>
          <p:nvPr/>
        </p:nvSpPr>
        <p:spPr>
          <a:xfrm>
            <a:off x="428244" y="2443480"/>
            <a:ext cx="3300984" cy="9144"/>
          </a:xfrm>
          <a:prstGeom prst="rect">
            <a:avLst/>
          </a:prstGeom>
          <a:solidFill>
            <a:srgbClr val="D5D5D5"/>
          </a:solidFill>
          <a:ln cap="flat" cmpd="sng" w="9525">
            <a:solidFill>
              <a:srgbClr val="D5D5D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0" name="Google Shape;100;p2"/>
          <p:cNvSpPr txBox="1"/>
          <p:nvPr>
            <p:ph idx="1" type="body"/>
          </p:nvPr>
        </p:nvSpPr>
        <p:spPr>
          <a:xfrm>
            <a:off x="371094" y="2779498"/>
            <a:ext cx="4699670" cy="3145814"/>
          </a:xfrm>
          <a:prstGeom prst="rect">
            <a:avLst/>
          </a:prstGeom>
          <a:noFill/>
          <a:ln>
            <a:noFill/>
          </a:ln>
        </p:spPr>
        <p:txBody>
          <a:bodyPr anchorCtr="0" anchor="t" bIns="45700" lIns="91425" spcFirstLastPara="1" rIns="91425" wrap="square" tIns="45700">
            <a:normAutofit/>
          </a:bodyPr>
          <a:lstStyle/>
          <a:p>
            <a:pPr indent="-120650" lvl="0" marL="228600" rtl="0" algn="l">
              <a:lnSpc>
                <a:spcPct val="90000"/>
              </a:lnSpc>
              <a:spcBef>
                <a:spcPts val="0"/>
              </a:spcBef>
              <a:spcAft>
                <a:spcPts val="0"/>
              </a:spcAft>
              <a:buClr>
                <a:schemeClr val="dk1"/>
              </a:buClr>
              <a:buSzPts val="1700"/>
              <a:buNone/>
            </a:pPr>
            <a:r>
              <a:t/>
            </a:r>
            <a:endParaRPr sz="1700"/>
          </a:p>
          <a:p>
            <a:pPr indent="-228600" lvl="0" marL="228600" rtl="0" algn="l">
              <a:lnSpc>
                <a:spcPct val="90000"/>
              </a:lnSpc>
              <a:spcBef>
                <a:spcPts val="1000"/>
              </a:spcBef>
              <a:spcAft>
                <a:spcPts val="0"/>
              </a:spcAft>
              <a:buClr>
                <a:schemeClr val="dk1"/>
              </a:buClr>
              <a:buSzPts val="2000"/>
              <a:buChar char="•"/>
            </a:pPr>
            <a:r>
              <a:rPr lang="en-US" sz="2000" u="sng">
                <a:solidFill>
                  <a:schemeClr val="hlink"/>
                </a:solidFill>
                <a:hlinkClick r:id="rId4"/>
              </a:rPr>
              <a:t>Full video </a:t>
            </a:r>
            <a:r>
              <a:rPr lang="en-US" sz="2000"/>
              <a:t>(You can view the full length 20-minute video-or choose to watch in segments by clicking on the clips.) You can begin by watching the </a:t>
            </a:r>
            <a:r>
              <a:rPr lang="en-US" sz="2000" u="sng">
                <a:solidFill>
                  <a:schemeClr val="hlink"/>
                </a:solidFill>
                <a:hlinkClick r:id="rId5"/>
              </a:rPr>
              <a:t>Introduction Clip</a:t>
            </a:r>
            <a:r>
              <a:rPr lang="en-US" sz="2000"/>
              <a:t>.</a:t>
            </a:r>
            <a:endParaRPr/>
          </a:p>
          <a:p>
            <a:pPr indent="-228600" lvl="0" marL="228600" rtl="0" algn="l">
              <a:lnSpc>
                <a:spcPct val="90000"/>
              </a:lnSpc>
              <a:spcBef>
                <a:spcPts val="1000"/>
              </a:spcBef>
              <a:spcAft>
                <a:spcPts val="0"/>
              </a:spcAft>
              <a:buClr>
                <a:schemeClr val="dk1"/>
              </a:buClr>
              <a:buSzPts val="2000"/>
              <a:buChar char="•"/>
            </a:pPr>
            <a:r>
              <a:rPr lang="en-US" sz="2000"/>
              <a:t>Melissa Hunter is a writer and author of the book </a:t>
            </a:r>
            <a:r>
              <a:rPr i="1" lang="en-US" sz="2000"/>
              <a:t>What She Lost</a:t>
            </a:r>
            <a:r>
              <a:rPr lang="en-US" sz="2000"/>
              <a:t>, which is a fictional account of her grandmother's life. Learn more about Melissa </a:t>
            </a:r>
            <a:r>
              <a:rPr lang="en-US" sz="2000" u="sng">
                <a:solidFill>
                  <a:schemeClr val="hlink"/>
                </a:solidFill>
                <a:hlinkClick r:id="rId6"/>
              </a:rPr>
              <a:t>here</a:t>
            </a:r>
            <a:r>
              <a:rPr lang="en-US" sz="2000"/>
              <a:t>. </a:t>
            </a:r>
            <a:endParaRPr/>
          </a:p>
        </p:txBody>
      </p:sp>
      <p:sp>
        <p:nvSpPr>
          <p:cNvPr id="101" name="Google Shape;101;p2"/>
          <p:cNvSpPr txBox="1"/>
          <p:nvPr/>
        </p:nvSpPr>
        <p:spPr>
          <a:xfrm>
            <a:off x="-2" y="6190743"/>
            <a:ext cx="12192000" cy="667248"/>
          </a:xfrm>
          <a:prstGeom prst="rect">
            <a:avLst/>
          </a:prstGeom>
          <a:solidFill>
            <a:srgbClr val="00B0F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102" name="Google Shape;102;p2"/>
          <p:cNvPicPr preferRelativeResize="0"/>
          <p:nvPr/>
        </p:nvPicPr>
        <p:blipFill rotWithShape="1">
          <a:blip r:embed="rId7">
            <a:alphaModFix/>
          </a:blip>
          <a:srcRect b="0" l="0" r="0" t="0"/>
          <a:stretch/>
        </p:blipFill>
        <p:spPr>
          <a:xfrm>
            <a:off x="10444974" y="6190734"/>
            <a:ext cx="1639801" cy="65473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 name="Shape 106"/>
        <p:cNvGrpSpPr/>
        <p:nvPr/>
      </p:nvGrpSpPr>
      <p:grpSpPr>
        <a:xfrm>
          <a:off x="0" y="0"/>
          <a:ext cx="0" cy="0"/>
          <a:chOff x="0" y="0"/>
          <a:chExt cx="0" cy="0"/>
        </a:xfrm>
      </p:grpSpPr>
      <p:sp>
        <p:nvSpPr>
          <p:cNvPr id="107" name="Google Shape;107;p3"/>
          <p:cNvSpPr/>
          <p:nvPr/>
        </p:nvSpPr>
        <p:spPr>
          <a:xfrm>
            <a:off x="0" y="2"/>
            <a:ext cx="12192000" cy="68579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 name="Google Shape;108;p3"/>
          <p:cNvSpPr txBox="1"/>
          <p:nvPr>
            <p:ph type="title"/>
          </p:nvPr>
        </p:nvSpPr>
        <p:spPr>
          <a:xfrm>
            <a:off x="8586487" y="166234"/>
            <a:ext cx="3091607" cy="1655483"/>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Libre Franklin Black"/>
              <a:buNone/>
            </a:pPr>
            <a:r>
              <a:rPr b="1" lang="en-US" sz="4000">
                <a:latin typeface="Libre Franklin Black"/>
                <a:ea typeface="Libre Franklin Black"/>
                <a:cs typeface="Libre Franklin Black"/>
                <a:sym typeface="Libre Franklin Black"/>
              </a:rPr>
              <a:t>Life Before the War</a:t>
            </a:r>
            <a:endParaRPr/>
          </a:p>
        </p:txBody>
      </p:sp>
      <p:pic>
        <p:nvPicPr>
          <p:cNvPr descr="A picture containing text&#10;&#10;Description automatically generated" id="109" name="Google Shape;109;p3"/>
          <p:cNvPicPr preferRelativeResize="0"/>
          <p:nvPr>
            <p:ph idx="2" type="body"/>
          </p:nvPr>
        </p:nvPicPr>
        <p:blipFill rotWithShape="1">
          <a:blip r:embed="rId3">
            <a:alphaModFix/>
          </a:blip>
          <a:srcRect b="-1" l="8992" r="8060" t="0"/>
          <a:stretch/>
        </p:blipFill>
        <p:spPr>
          <a:xfrm>
            <a:off x="20" y="431"/>
            <a:ext cx="8115280" cy="6408311"/>
          </a:xfrm>
          <a:prstGeom prst="rect">
            <a:avLst/>
          </a:prstGeom>
          <a:noFill/>
          <a:ln>
            <a:noFill/>
          </a:ln>
        </p:spPr>
      </p:pic>
      <p:sp>
        <p:nvSpPr>
          <p:cNvPr id="110" name="Google Shape;110;p3"/>
          <p:cNvSpPr txBox="1"/>
          <p:nvPr>
            <p:ph idx="1" type="body"/>
          </p:nvPr>
        </p:nvSpPr>
        <p:spPr>
          <a:xfrm>
            <a:off x="8312727" y="2144990"/>
            <a:ext cx="3639128" cy="3813683"/>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lnSpc>
                <a:spcPct val="90000"/>
              </a:lnSpc>
              <a:spcBef>
                <a:spcPts val="0"/>
              </a:spcBef>
              <a:spcAft>
                <a:spcPts val="0"/>
              </a:spcAft>
              <a:buClr>
                <a:schemeClr val="dk1"/>
              </a:buClr>
              <a:buSzPct val="100000"/>
              <a:buFont typeface="Calibri"/>
              <a:buAutoNum type="arabicPeriod"/>
            </a:pPr>
            <a:r>
              <a:rPr lang="en-US" sz="2000" u="sng">
                <a:solidFill>
                  <a:schemeClr val="hlink"/>
                </a:solidFill>
                <a:hlinkClick r:id="rId4"/>
              </a:rPr>
              <a:t>Watch the clip</a:t>
            </a:r>
            <a:r>
              <a:rPr lang="en-US" sz="2000"/>
              <a:t>. What do we learn abut Sala’s family?</a:t>
            </a:r>
            <a:endParaRPr/>
          </a:p>
          <a:p>
            <a:pPr indent="-225425" lvl="0" marL="342900" rtl="0" algn="l">
              <a:lnSpc>
                <a:spcPct val="90000"/>
              </a:lnSpc>
              <a:spcBef>
                <a:spcPts val="1000"/>
              </a:spcBef>
              <a:spcAft>
                <a:spcPts val="0"/>
              </a:spcAft>
              <a:buClr>
                <a:schemeClr val="dk1"/>
              </a:buClr>
              <a:buSzPct val="100000"/>
              <a:buFont typeface="Calibri"/>
              <a:buNone/>
            </a:pPr>
            <a:r>
              <a:t/>
            </a:r>
            <a:endParaRPr sz="2000"/>
          </a:p>
          <a:p>
            <a:pPr indent="-225425" lvl="0" marL="342900" rtl="0" algn="l">
              <a:lnSpc>
                <a:spcPct val="90000"/>
              </a:lnSpc>
              <a:spcBef>
                <a:spcPts val="1000"/>
              </a:spcBef>
              <a:spcAft>
                <a:spcPts val="0"/>
              </a:spcAft>
              <a:buClr>
                <a:schemeClr val="dk1"/>
              </a:buClr>
              <a:buSzPct val="100000"/>
              <a:buFont typeface="Calibri"/>
              <a:buNone/>
            </a:pPr>
            <a:r>
              <a:t/>
            </a:r>
            <a:endParaRPr sz="2000"/>
          </a:p>
          <a:p>
            <a:pPr indent="-342900" lvl="0" marL="342900" rtl="0" algn="l">
              <a:lnSpc>
                <a:spcPct val="90000"/>
              </a:lnSpc>
              <a:spcBef>
                <a:spcPts val="1000"/>
              </a:spcBef>
              <a:spcAft>
                <a:spcPts val="0"/>
              </a:spcAft>
              <a:buClr>
                <a:schemeClr val="dk1"/>
              </a:buClr>
              <a:buSzPct val="100000"/>
              <a:buFont typeface="Calibri"/>
              <a:buAutoNum type="arabicPeriod"/>
            </a:pPr>
            <a:r>
              <a:rPr lang="en-US" sz="2000"/>
              <a:t>What about her life that resonated with you? </a:t>
            </a:r>
            <a:endParaRPr/>
          </a:p>
          <a:p>
            <a:pPr indent="-225425" lvl="0" marL="342900" rtl="0" algn="l">
              <a:lnSpc>
                <a:spcPct val="90000"/>
              </a:lnSpc>
              <a:spcBef>
                <a:spcPts val="1000"/>
              </a:spcBef>
              <a:spcAft>
                <a:spcPts val="0"/>
              </a:spcAft>
              <a:buClr>
                <a:schemeClr val="dk1"/>
              </a:buClr>
              <a:buSzPct val="100000"/>
              <a:buFont typeface="Calibri"/>
              <a:buNone/>
            </a:pPr>
            <a:r>
              <a:t/>
            </a:r>
            <a:endParaRPr sz="2000"/>
          </a:p>
          <a:p>
            <a:pPr indent="-342900" lvl="0" marL="342900" rtl="0" algn="l">
              <a:lnSpc>
                <a:spcPct val="90000"/>
              </a:lnSpc>
              <a:spcBef>
                <a:spcPts val="1000"/>
              </a:spcBef>
              <a:spcAft>
                <a:spcPts val="0"/>
              </a:spcAft>
              <a:buClr>
                <a:schemeClr val="dk1"/>
              </a:buClr>
              <a:buSzPct val="100000"/>
              <a:buFont typeface="Calibri"/>
              <a:buAutoNum type="arabicPeriod"/>
            </a:pPr>
            <a:r>
              <a:rPr lang="en-US" sz="2000"/>
              <a:t>Watch the clip of</a:t>
            </a:r>
            <a:r>
              <a:rPr lang="en-US" sz="2000" u="sng">
                <a:solidFill>
                  <a:schemeClr val="hlink"/>
                </a:solidFill>
                <a:hlinkClick r:id="rId5"/>
              </a:rPr>
              <a:t> Sala </a:t>
            </a:r>
            <a:r>
              <a:rPr lang="en-US" sz="2000"/>
              <a:t>talking about her childhood. What does she say about her parents? Why did her mom always have water heating on the stove? </a:t>
            </a:r>
            <a:endParaRPr/>
          </a:p>
          <a:p>
            <a:pPr indent="-243078" lvl="0" marL="342900" rtl="0" algn="l">
              <a:lnSpc>
                <a:spcPct val="90000"/>
              </a:lnSpc>
              <a:spcBef>
                <a:spcPts val="1000"/>
              </a:spcBef>
              <a:spcAft>
                <a:spcPts val="0"/>
              </a:spcAft>
              <a:buClr>
                <a:schemeClr val="dk1"/>
              </a:buClr>
              <a:buSzPct val="100000"/>
              <a:buFont typeface="Calibri"/>
              <a:buNone/>
            </a:pPr>
            <a:r>
              <a:t/>
            </a:r>
            <a:endParaRPr sz="1700"/>
          </a:p>
          <a:p>
            <a:pPr indent="0" lvl="0" marL="0" rtl="0" algn="l">
              <a:lnSpc>
                <a:spcPct val="90000"/>
              </a:lnSpc>
              <a:spcBef>
                <a:spcPts val="1000"/>
              </a:spcBef>
              <a:spcAft>
                <a:spcPts val="0"/>
              </a:spcAft>
              <a:buClr>
                <a:schemeClr val="dk1"/>
              </a:buClr>
              <a:buSzPct val="100000"/>
              <a:buNone/>
            </a:pPr>
            <a:r>
              <a:t/>
            </a:r>
            <a:endParaRPr sz="1700"/>
          </a:p>
        </p:txBody>
      </p:sp>
      <p:sp>
        <p:nvSpPr>
          <p:cNvPr id="111" name="Google Shape;111;p3"/>
          <p:cNvSpPr/>
          <p:nvPr/>
        </p:nvSpPr>
        <p:spPr>
          <a:xfrm flipH="1">
            <a:off x="-1" y="6408741"/>
            <a:ext cx="12191998" cy="457202"/>
          </a:xfrm>
          <a:prstGeom prst="rect">
            <a:avLst/>
          </a:prstGeom>
          <a:gradFill>
            <a:gsLst>
              <a:gs pos="0">
                <a:srgbClr val="000000">
                  <a:alpha val="95686"/>
                </a:srgbClr>
              </a:gs>
              <a:gs pos="34000">
                <a:srgbClr val="000000">
                  <a:alpha val="95686"/>
                </a:srgbClr>
              </a:gs>
              <a:gs pos="100000">
                <a:schemeClr val="accent1"/>
              </a:gs>
            </a:gsLst>
            <a:lin ang="8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 name="Google Shape;112;p3"/>
          <p:cNvSpPr/>
          <p:nvPr/>
        </p:nvSpPr>
        <p:spPr>
          <a:xfrm flipH="1">
            <a:off x="-4" y="6408742"/>
            <a:ext cx="8115300" cy="449258"/>
          </a:xfrm>
          <a:prstGeom prst="rect">
            <a:avLst/>
          </a:prstGeom>
          <a:gradFill>
            <a:gsLst>
              <a:gs pos="0">
                <a:srgbClr val="2F5496">
                  <a:alpha val="58823"/>
                </a:srgbClr>
              </a:gs>
              <a:gs pos="28000">
                <a:srgbClr val="2F5496">
                  <a:alpha val="58823"/>
                </a:srgbClr>
              </a:gs>
              <a:gs pos="100000">
                <a:srgbClr val="000000">
                  <a:alpha val="69803"/>
                </a:srgbClr>
              </a:gs>
            </a:gsLst>
            <a:lin ang="11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 name="Google Shape;113;p3"/>
          <p:cNvSpPr txBox="1"/>
          <p:nvPr/>
        </p:nvSpPr>
        <p:spPr>
          <a:xfrm>
            <a:off x="-2" y="6190743"/>
            <a:ext cx="12192000" cy="667248"/>
          </a:xfrm>
          <a:prstGeom prst="rect">
            <a:avLst/>
          </a:prstGeom>
          <a:solidFill>
            <a:srgbClr val="00B0F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114" name="Google Shape;114;p3"/>
          <p:cNvPicPr preferRelativeResize="0"/>
          <p:nvPr/>
        </p:nvPicPr>
        <p:blipFill rotWithShape="1">
          <a:blip r:embed="rId6">
            <a:alphaModFix/>
          </a:blip>
          <a:srcRect b="0" l="0" r="0" t="0"/>
          <a:stretch/>
        </p:blipFill>
        <p:spPr>
          <a:xfrm>
            <a:off x="10444974" y="6190734"/>
            <a:ext cx="1639801" cy="6547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4"/>
          <p:cNvSpPr txBox="1"/>
          <p:nvPr>
            <p:ph type="title"/>
          </p:nvPr>
        </p:nvSpPr>
        <p:spPr>
          <a:xfrm>
            <a:off x="163945" y="15967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Black"/>
              <a:buNone/>
            </a:pPr>
            <a:r>
              <a:rPr lang="en-US">
                <a:latin typeface="Libre Franklin Black"/>
                <a:ea typeface="Libre Franklin Black"/>
                <a:cs typeface="Libre Franklin Black"/>
                <a:sym typeface="Libre Franklin Black"/>
              </a:rPr>
              <a:t>World War II</a:t>
            </a:r>
            <a:endParaRPr/>
          </a:p>
        </p:txBody>
      </p:sp>
      <p:sp>
        <p:nvSpPr>
          <p:cNvPr id="120" name="Google Shape;120;p4"/>
          <p:cNvSpPr txBox="1"/>
          <p:nvPr>
            <p:ph idx="2" type="body"/>
          </p:nvPr>
        </p:nvSpPr>
        <p:spPr>
          <a:xfrm>
            <a:off x="7501467" y="1550865"/>
            <a:ext cx="4387093" cy="4275666"/>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000"/>
              <a:buFont typeface="Calibri"/>
              <a:buAutoNum type="arabicPeriod"/>
            </a:pPr>
            <a:r>
              <a:rPr lang="en-US" sz="2000" u="sng">
                <a:solidFill>
                  <a:schemeClr val="hlink"/>
                </a:solidFill>
                <a:hlinkClick r:id="rId3"/>
              </a:rPr>
              <a:t>Watch the Clip</a:t>
            </a:r>
            <a:r>
              <a:rPr lang="en-US" sz="2000"/>
              <a:t>. What happened to Sala’s brother?</a:t>
            </a:r>
            <a:endParaRPr/>
          </a:p>
          <a:p>
            <a:pPr indent="-215900" lvl="0" marL="342900" rtl="0" algn="l">
              <a:lnSpc>
                <a:spcPct val="90000"/>
              </a:lnSpc>
              <a:spcBef>
                <a:spcPts val="1000"/>
              </a:spcBef>
              <a:spcAft>
                <a:spcPts val="0"/>
              </a:spcAft>
              <a:buClr>
                <a:schemeClr val="dk1"/>
              </a:buClr>
              <a:buSzPts val="2000"/>
              <a:buFont typeface="Calibri"/>
              <a:buNone/>
            </a:pPr>
            <a:r>
              <a:t/>
            </a:r>
            <a:endParaRPr sz="2000"/>
          </a:p>
          <a:p>
            <a:pPr indent="-342900" lvl="0" marL="342900" rtl="0" algn="l">
              <a:lnSpc>
                <a:spcPct val="90000"/>
              </a:lnSpc>
              <a:spcBef>
                <a:spcPts val="1000"/>
              </a:spcBef>
              <a:spcAft>
                <a:spcPts val="0"/>
              </a:spcAft>
              <a:buClr>
                <a:schemeClr val="dk1"/>
              </a:buClr>
              <a:buSzPts val="2000"/>
              <a:buFont typeface="Calibri"/>
              <a:buAutoNum type="arabicPeriod"/>
            </a:pPr>
            <a:r>
              <a:rPr lang="en-US" sz="2000"/>
              <a:t>How did the family hear about the war?</a:t>
            </a:r>
            <a:endParaRPr/>
          </a:p>
          <a:p>
            <a:pPr indent="-215900" lvl="0" marL="342900" rtl="0" algn="l">
              <a:lnSpc>
                <a:spcPct val="90000"/>
              </a:lnSpc>
              <a:spcBef>
                <a:spcPts val="1000"/>
              </a:spcBef>
              <a:spcAft>
                <a:spcPts val="0"/>
              </a:spcAft>
              <a:buClr>
                <a:schemeClr val="dk1"/>
              </a:buClr>
              <a:buSzPts val="2000"/>
              <a:buFont typeface="Calibri"/>
              <a:buNone/>
            </a:pPr>
            <a:r>
              <a:t/>
            </a:r>
            <a:endParaRPr sz="2000"/>
          </a:p>
          <a:p>
            <a:pPr indent="-342900" lvl="0" marL="342900" rtl="0" algn="l">
              <a:lnSpc>
                <a:spcPct val="90000"/>
              </a:lnSpc>
              <a:spcBef>
                <a:spcPts val="1000"/>
              </a:spcBef>
              <a:spcAft>
                <a:spcPts val="0"/>
              </a:spcAft>
              <a:buClr>
                <a:schemeClr val="dk1"/>
              </a:buClr>
              <a:buSzPts val="2000"/>
              <a:buFont typeface="Calibri"/>
              <a:buAutoNum type="arabicPeriod"/>
            </a:pPr>
            <a:r>
              <a:rPr lang="en-US" sz="2000"/>
              <a:t>How did the lives of Sala and her family change? </a:t>
            </a:r>
            <a:endParaRPr/>
          </a:p>
          <a:p>
            <a:pPr indent="-215900" lvl="0" marL="342900" rtl="0" algn="l">
              <a:lnSpc>
                <a:spcPct val="90000"/>
              </a:lnSpc>
              <a:spcBef>
                <a:spcPts val="1000"/>
              </a:spcBef>
              <a:spcAft>
                <a:spcPts val="0"/>
              </a:spcAft>
              <a:buClr>
                <a:schemeClr val="dk1"/>
              </a:buClr>
              <a:buSzPts val="2000"/>
              <a:buFont typeface="Calibri"/>
              <a:buNone/>
            </a:pPr>
            <a:r>
              <a:t/>
            </a:r>
            <a:endParaRPr sz="2000"/>
          </a:p>
          <a:p>
            <a:pPr indent="-342900" lvl="0" marL="342900" rtl="0" algn="l">
              <a:lnSpc>
                <a:spcPct val="90000"/>
              </a:lnSpc>
              <a:spcBef>
                <a:spcPts val="1000"/>
              </a:spcBef>
              <a:spcAft>
                <a:spcPts val="0"/>
              </a:spcAft>
              <a:buClr>
                <a:schemeClr val="dk1"/>
              </a:buClr>
              <a:buSzPts val="2000"/>
              <a:buFont typeface="Calibri"/>
              <a:buAutoNum type="arabicPeriod"/>
            </a:pPr>
            <a:r>
              <a:rPr lang="en-US" sz="2000"/>
              <a:t>Why is Bloody Wednesday significant?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21" name="Google Shape;121;p4"/>
          <p:cNvPicPr preferRelativeResize="0"/>
          <p:nvPr>
            <p:ph idx="1" type="body"/>
          </p:nvPr>
        </p:nvPicPr>
        <p:blipFill rotWithShape="1">
          <a:blip r:embed="rId4">
            <a:alphaModFix/>
          </a:blip>
          <a:srcRect b="0" l="0" r="0" t="0"/>
          <a:stretch/>
        </p:blipFill>
        <p:spPr>
          <a:xfrm>
            <a:off x="303440" y="1587591"/>
            <a:ext cx="6706960" cy="3874745"/>
          </a:xfrm>
          <a:prstGeom prst="rect">
            <a:avLst/>
          </a:prstGeom>
          <a:noFill/>
          <a:ln>
            <a:noFill/>
          </a:ln>
        </p:spPr>
      </p:pic>
      <p:sp>
        <p:nvSpPr>
          <p:cNvPr id="122" name="Google Shape;122;p4"/>
          <p:cNvSpPr txBox="1"/>
          <p:nvPr/>
        </p:nvSpPr>
        <p:spPr>
          <a:xfrm>
            <a:off x="303440" y="5528733"/>
            <a:ext cx="278954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Map. United States Holocaust Memorial Museum</a:t>
            </a:r>
            <a:endParaRPr/>
          </a:p>
        </p:txBody>
      </p:sp>
      <p:sp>
        <p:nvSpPr>
          <p:cNvPr id="123" name="Google Shape;123;p4"/>
          <p:cNvSpPr txBox="1"/>
          <p:nvPr/>
        </p:nvSpPr>
        <p:spPr>
          <a:xfrm>
            <a:off x="-2" y="6190743"/>
            <a:ext cx="12192000" cy="667248"/>
          </a:xfrm>
          <a:prstGeom prst="rect">
            <a:avLst/>
          </a:prstGeom>
          <a:solidFill>
            <a:srgbClr val="00B0F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124" name="Google Shape;124;p4"/>
          <p:cNvPicPr preferRelativeResize="0"/>
          <p:nvPr/>
        </p:nvPicPr>
        <p:blipFill rotWithShape="1">
          <a:blip r:embed="rId5">
            <a:alphaModFix/>
          </a:blip>
          <a:srcRect b="0" l="0" r="0" t="0"/>
          <a:stretch/>
        </p:blipFill>
        <p:spPr>
          <a:xfrm>
            <a:off x="10444974" y="6190734"/>
            <a:ext cx="1639801" cy="65473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5"/>
          <p:cNvSpPr txBox="1"/>
          <p:nvPr>
            <p:ph type="title"/>
          </p:nvPr>
        </p:nvSpPr>
        <p:spPr>
          <a:xfrm>
            <a:off x="214647" y="262468"/>
            <a:ext cx="11638686" cy="99906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Black"/>
              <a:buNone/>
            </a:pPr>
            <a:r>
              <a:rPr lang="en-US">
                <a:latin typeface="Libre Franklin Black"/>
                <a:ea typeface="Libre Franklin Black"/>
                <a:cs typeface="Libre Franklin Black"/>
                <a:sym typeface="Libre Franklin Black"/>
              </a:rPr>
              <a:t>Olkusz Ghetto </a:t>
            </a:r>
            <a:endParaRPr/>
          </a:p>
        </p:txBody>
      </p:sp>
      <p:pic>
        <p:nvPicPr>
          <p:cNvPr id="130" name="Google Shape;130;p5"/>
          <p:cNvPicPr preferRelativeResize="0"/>
          <p:nvPr>
            <p:ph idx="1" type="body"/>
          </p:nvPr>
        </p:nvPicPr>
        <p:blipFill rotWithShape="1">
          <a:blip r:embed="rId3">
            <a:alphaModFix/>
          </a:blip>
          <a:srcRect b="0" l="0" r="0" t="0"/>
          <a:stretch/>
        </p:blipFill>
        <p:spPr>
          <a:xfrm>
            <a:off x="214647" y="1197855"/>
            <a:ext cx="7167422" cy="4140763"/>
          </a:xfrm>
          <a:prstGeom prst="rect">
            <a:avLst/>
          </a:prstGeom>
          <a:noFill/>
          <a:ln>
            <a:noFill/>
          </a:ln>
        </p:spPr>
      </p:pic>
      <p:sp>
        <p:nvSpPr>
          <p:cNvPr id="131" name="Google Shape;131;p5"/>
          <p:cNvSpPr txBox="1"/>
          <p:nvPr>
            <p:ph idx="2" type="body"/>
          </p:nvPr>
        </p:nvSpPr>
        <p:spPr>
          <a:xfrm>
            <a:off x="7502534" y="1261534"/>
            <a:ext cx="4548374" cy="401320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000"/>
              <a:buFont typeface="Calibri"/>
              <a:buAutoNum type="arabicPeriod"/>
            </a:pPr>
            <a:r>
              <a:rPr lang="en-US" sz="2000"/>
              <a:t>Watch the </a:t>
            </a:r>
            <a:r>
              <a:rPr lang="en-US" sz="2000" u="sng">
                <a:solidFill>
                  <a:schemeClr val="hlink"/>
                </a:solidFill>
                <a:hlinkClick r:id="rId4"/>
              </a:rPr>
              <a:t>clip</a:t>
            </a:r>
            <a:r>
              <a:rPr lang="en-US" sz="2000"/>
              <a:t>. What were conditions like in the ghetto?</a:t>
            </a:r>
            <a:endParaRPr/>
          </a:p>
          <a:p>
            <a:pPr indent="-215900" lvl="0" marL="342900" rtl="0" algn="l">
              <a:lnSpc>
                <a:spcPct val="90000"/>
              </a:lnSpc>
              <a:spcBef>
                <a:spcPts val="1000"/>
              </a:spcBef>
              <a:spcAft>
                <a:spcPts val="0"/>
              </a:spcAft>
              <a:buClr>
                <a:schemeClr val="dk1"/>
              </a:buClr>
              <a:buSzPts val="2000"/>
              <a:buFont typeface="Calibri"/>
              <a:buNone/>
            </a:pPr>
            <a:r>
              <a:t/>
            </a:r>
            <a:endParaRPr sz="2000"/>
          </a:p>
          <a:p>
            <a:pPr indent="-215900" lvl="0" marL="342900" rtl="0" algn="l">
              <a:lnSpc>
                <a:spcPct val="90000"/>
              </a:lnSpc>
              <a:spcBef>
                <a:spcPts val="1000"/>
              </a:spcBef>
              <a:spcAft>
                <a:spcPts val="0"/>
              </a:spcAft>
              <a:buClr>
                <a:schemeClr val="dk1"/>
              </a:buClr>
              <a:buSzPts val="2000"/>
              <a:buFont typeface="Calibri"/>
              <a:buNone/>
            </a:pPr>
            <a:r>
              <a:t/>
            </a:r>
            <a:endParaRPr sz="2000"/>
          </a:p>
          <a:p>
            <a:pPr indent="-342900" lvl="0" marL="342900" rtl="0" algn="l">
              <a:lnSpc>
                <a:spcPct val="90000"/>
              </a:lnSpc>
              <a:spcBef>
                <a:spcPts val="1000"/>
              </a:spcBef>
              <a:spcAft>
                <a:spcPts val="0"/>
              </a:spcAft>
              <a:buClr>
                <a:schemeClr val="dk1"/>
              </a:buClr>
              <a:buSzPts val="2000"/>
              <a:buFont typeface="Calibri"/>
              <a:buAutoNum type="arabicPeriod"/>
            </a:pPr>
            <a:r>
              <a:rPr lang="en-US" sz="2000"/>
              <a:t>Watch the clip of </a:t>
            </a:r>
            <a:r>
              <a:rPr lang="en-US" sz="2000" u="sng">
                <a:solidFill>
                  <a:schemeClr val="hlink"/>
                </a:solidFill>
                <a:hlinkClick r:id="rId5"/>
              </a:rPr>
              <a:t>Sala</a:t>
            </a:r>
            <a:r>
              <a:rPr lang="en-US" sz="2000"/>
              <a:t>. What did she do to help her family?</a:t>
            </a:r>
            <a:endParaRPr/>
          </a:p>
          <a:p>
            <a:pPr indent="-330200" lvl="0" marL="457200" rtl="0" algn="l">
              <a:lnSpc>
                <a:spcPct val="90000"/>
              </a:lnSpc>
              <a:spcBef>
                <a:spcPts val="1000"/>
              </a:spcBef>
              <a:spcAft>
                <a:spcPts val="0"/>
              </a:spcAft>
              <a:buClr>
                <a:schemeClr val="dk1"/>
              </a:buClr>
              <a:buSzPts val="2000"/>
              <a:buFont typeface="Calibri"/>
              <a:buNone/>
            </a:pPr>
            <a:r>
              <a:t/>
            </a:r>
            <a:endParaRPr sz="2000"/>
          </a:p>
          <a:p>
            <a:pPr indent="-330200" lvl="0" marL="457200" rtl="0" algn="l">
              <a:lnSpc>
                <a:spcPct val="90000"/>
              </a:lnSpc>
              <a:spcBef>
                <a:spcPts val="1000"/>
              </a:spcBef>
              <a:spcAft>
                <a:spcPts val="0"/>
              </a:spcAft>
              <a:buClr>
                <a:schemeClr val="dk1"/>
              </a:buClr>
              <a:buSzPts val="2000"/>
              <a:buFont typeface="Calibri"/>
              <a:buNone/>
            </a:pPr>
            <a:r>
              <a:t/>
            </a:r>
            <a:endParaRPr sz="2000"/>
          </a:p>
          <a:p>
            <a:pPr indent="-342900" lvl="0" marL="342900" rtl="0" algn="l">
              <a:lnSpc>
                <a:spcPct val="90000"/>
              </a:lnSpc>
              <a:spcBef>
                <a:spcPts val="1000"/>
              </a:spcBef>
              <a:spcAft>
                <a:spcPts val="0"/>
              </a:spcAft>
              <a:buClr>
                <a:schemeClr val="dk1"/>
              </a:buClr>
              <a:buSzPts val="2000"/>
              <a:buFont typeface="Calibri"/>
              <a:buAutoNum type="arabicPeriod"/>
            </a:pPr>
            <a:r>
              <a:rPr lang="en-US" sz="2000"/>
              <a:t>What type of help did Sala receive, what was involved? </a:t>
            </a:r>
            <a:endParaRPr/>
          </a:p>
          <a:p>
            <a:pPr indent="0" lvl="0" marL="0" rtl="0" algn="l">
              <a:lnSpc>
                <a:spcPct val="90000"/>
              </a:lnSpc>
              <a:spcBef>
                <a:spcPts val="1000"/>
              </a:spcBef>
              <a:spcAft>
                <a:spcPts val="0"/>
              </a:spcAft>
              <a:buClr>
                <a:schemeClr val="dk1"/>
              </a:buClr>
              <a:buSzPts val="2800"/>
              <a:buNone/>
            </a:pPr>
            <a:r>
              <a:t/>
            </a:r>
            <a:endParaRPr/>
          </a:p>
        </p:txBody>
      </p:sp>
      <p:sp>
        <p:nvSpPr>
          <p:cNvPr id="132" name="Google Shape;132;p5"/>
          <p:cNvSpPr txBox="1"/>
          <p:nvPr/>
        </p:nvSpPr>
        <p:spPr>
          <a:xfrm>
            <a:off x="0" y="6190752"/>
            <a:ext cx="12192000" cy="667248"/>
          </a:xfrm>
          <a:prstGeom prst="rect">
            <a:avLst/>
          </a:prstGeom>
          <a:solidFill>
            <a:srgbClr val="00B0F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xt&#10;&#10;Description automatically generated with low confidence" id="133" name="Google Shape;133;p5"/>
          <p:cNvPicPr preferRelativeResize="0"/>
          <p:nvPr/>
        </p:nvPicPr>
        <p:blipFill rotWithShape="1">
          <a:blip r:embed="rId6">
            <a:alphaModFix/>
          </a:blip>
          <a:srcRect b="0" l="0" r="0" t="0"/>
          <a:stretch/>
        </p:blipFill>
        <p:spPr>
          <a:xfrm>
            <a:off x="10411107" y="6185883"/>
            <a:ext cx="1639801" cy="654738"/>
          </a:xfrm>
          <a:prstGeom prst="rect">
            <a:avLst/>
          </a:prstGeom>
          <a:noFill/>
          <a:ln>
            <a:noFill/>
          </a:ln>
        </p:spPr>
      </p:pic>
      <p:sp>
        <p:nvSpPr>
          <p:cNvPr id="134" name="Google Shape;134;p5"/>
          <p:cNvSpPr txBox="1"/>
          <p:nvPr/>
        </p:nvSpPr>
        <p:spPr>
          <a:xfrm>
            <a:off x="94182" y="5338618"/>
            <a:ext cx="6160157"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Jews moving into the Olkusz Ghetto. Photo credit: United States Holocaust Memorial Museum, courtesy of Rose Grinbaum Futter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8" name="Shape 138"/>
        <p:cNvGrpSpPr/>
        <p:nvPr/>
      </p:nvGrpSpPr>
      <p:grpSpPr>
        <a:xfrm>
          <a:off x="0" y="0"/>
          <a:ext cx="0" cy="0"/>
          <a:chOff x="0" y="0"/>
          <a:chExt cx="0" cy="0"/>
        </a:xfrm>
      </p:grpSpPr>
      <p:sp>
        <p:nvSpPr>
          <p:cNvPr id="139" name="Google Shape;139;p6"/>
          <p:cNvSpPr/>
          <p:nvPr/>
        </p:nvSpPr>
        <p:spPr>
          <a:xfrm>
            <a:off x="0" y="2"/>
            <a:ext cx="12192000" cy="68579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0" name="Google Shape;140;p6"/>
          <p:cNvSpPr txBox="1"/>
          <p:nvPr>
            <p:ph type="title"/>
          </p:nvPr>
        </p:nvSpPr>
        <p:spPr>
          <a:xfrm>
            <a:off x="107225" y="-304984"/>
            <a:ext cx="3352800" cy="1109133"/>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Libre Franklin Black"/>
              <a:buNone/>
            </a:pPr>
            <a:r>
              <a:rPr lang="en-US">
                <a:latin typeface="Libre Franklin Black"/>
                <a:ea typeface="Libre Franklin Black"/>
                <a:cs typeface="Libre Franklin Black"/>
                <a:sym typeface="Libre Franklin Black"/>
              </a:rPr>
              <a:t>Deportation</a:t>
            </a:r>
            <a:endParaRPr/>
          </a:p>
        </p:txBody>
      </p:sp>
      <p:pic>
        <p:nvPicPr>
          <p:cNvPr id="141" name="Google Shape;141;p6"/>
          <p:cNvPicPr preferRelativeResize="0"/>
          <p:nvPr>
            <p:ph idx="1" type="body"/>
          </p:nvPr>
        </p:nvPicPr>
        <p:blipFill rotWithShape="1">
          <a:blip r:embed="rId3">
            <a:alphaModFix/>
          </a:blip>
          <a:srcRect b="-2" l="351" r="6886" t="0"/>
          <a:stretch/>
        </p:blipFill>
        <p:spPr>
          <a:xfrm>
            <a:off x="212437" y="873967"/>
            <a:ext cx="6471223" cy="5110065"/>
          </a:xfrm>
          <a:prstGeom prst="rect">
            <a:avLst/>
          </a:prstGeom>
          <a:noFill/>
          <a:ln>
            <a:noFill/>
          </a:ln>
        </p:spPr>
      </p:pic>
      <p:sp>
        <p:nvSpPr>
          <p:cNvPr id="142" name="Google Shape;142;p6"/>
          <p:cNvSpPr txBox="1"/>
          <p:nvPr>
            <p:ph idx="2" type="body"/>
          </p:nvPr>
        </p:nvSpPr>
        <p:spPr>
          <a:xfrm>
            <a:off x="7295395" y="951008"/>
            <a:ext cx="4576944" cy="5110065"/>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2000"/>
              <a:buFont typeface="Calibri"/>
              <a:buAutoNum type="arabicPeriod"/>
            </a:pPr>
            <a:r>
              <a:rPr lang="en-US" sz="2000"/>
              <a:t>Watch the </a:t>
            </a:r>
            <a:r>
              <a:rPr lang="en-US" sz="2000" u="sng">
                <a:solidFill>
                  <a:schemeClr val="hlink"/>
                </a:solidFill>
                <a:hlinkClick r:id="rId4"/>
              </a:rPr>
              <a:t>clip</a:t>
            </a:r>
            <a:r>
              <a:rPr lang="en-US" sz="2000"/>
              <a:t>. What happened to Sala and her family during the round-ups and deportations?</a:t>
            </a:r>
            <a:endParaRPr/>
          </a:p>
          <a:p>
            <a:pPr indent="-330200" lvl="0" marL="457200" rtl="0" algn="l">
              <a:lnSpc>
                <a:spcPct val="90000"/>
              </a:lnSpc>
              <a:spcBef>
                <a:spcPts val="1000"/>
              </a:spcBef>
              <a:spcAft>
                <a:spcPts val="0"/>
              </a:spcAft>
              <a:buClr>
                <a:schemeClr val="dk1"/>
              </a:buClr>
              <a:buSzPts val="2000"/>
              <a:buFont typeface="Calibri"/>
              <a:buNone/>
            </a:pPr>
            <a:r>
              <a:t/>
            </a:r>
            <a:endParaRPr sz="2000"/>
          </a:p>
          <a:p>
            <a:pPr indent="-330200" lvl="0" marL="457200" rtl="0" algn="l">
              <a:lnSpc>
                <a:spcPct val="90000"/>
              </a:lnSpc>
              <a:spcBef>
                <a:spcPts val="1000"/>
              </a:spcBef>
              <a:spcAft>
                <a:spcPts val="0"/>
              </a:spcAft>
              <a:buClr>
                <a:schemeClr val="dk1"/>
              </a:buClr>
              <a:buSzPts val="2000"/>
              <a:buFont typeface="Calibri"/>
              <a:buNone/>
            </a:pPr>
            <a:r>
              <a:t/>
            </a:r>
            <a:endParaRPr sz="2000"/>
          </a:p>
          <a:p>
            <a:pPr indent="-457200" lvl="0" marL="457200" rtl="0" algn="l">
              <a:lnSpc>
                <a:spcPct val="90000"/>
              </a:lnSpc>
              <a:spcBef>
                <a:spcPts val="1000"/>
              </a:spcBef>
              <a:spcAft>
                <a:spcPts val="0"/>
              </a:spcAft>
              <a:buClr>
                <a:srgbClr val="000000"/>
              </a:buClr>
              <a:buSzPts val="2000"/>
              <a:buFont typeface="Calibri"/>
              <a:buAutoNum type="arabicPeriod"/>
            </a:pPr>
            <a:r>
              <a:rPr lang="en-US" sz="2000">
                <a:solidFill>
                  <a:srgbClr val="000000"/>
                </a:solidFill>
              </a:rPr>
              <a:t>While Sala says that she could see the smokestacks of Auschwitz from the ghetto, her town was too far away for this to have been possible. Despite this, why do you think she remembers it this way?</a:t>
            </a:r>
            <a:endParaRPr sz="2000"/>
          </a:p>
        </p:txBody>
      </p:sp>
      <p:sp>
        <p:nvSpPr>
          <p:cNvPr id="143" name="Google Shape;143;p6"/>
          <p:cNvSpPr/>
          <p:nvPr/>
        </p:nvSpPr>
        <p:spPr>
          <a:xfrm flipH="1">
            <a:off x="-1" y="6408741"/>
            <a:ext cx="12191998" cy="457202"/>
          </a:xfrm>
          <a:prstGeom prst="rect">
            <a:avLst/>
          </a:prstGeom>
          <a:gradFill>
            <a:gsLst>
              <a:gs pos="0">
                <a:srgbClr val="000000">
                  <a:alpha val="95686"/>
                </a:srgbClr>
              </a:gs>
              <a:gs pos="34000">
                <a:srgbClr val="000000">
                  <a:alpha val="95686"/>
                </a:srgbClr>
              </a:gs>
              <a:gs pos="100000">
                <a:schemeClr val="accent1"/>
              </a:gs>
            </a:gsLst>
            <a:lin ang="8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4" name="Google Shape;144;p6"/>
          <p:cNvSpPr/>
          <p:nvPr/>
        </p:nvSpPr>
        <p:spPr>
          <a:xfrm flipH="1">
            <a:off x="-4" y="6408742"/>
            <a:ext cx="8115300" cy="449258"/>
          </a:xfrm>
          <a:prstGeom prst="rect">
            <a:avLst/>
          </a:prstGeom>
          <a:gradFill>
            <a:gsLst>
              <a:gs pos="0">
                <a:srgbClr val="2F5496">
                  <a:alpha val="58823"/>
                </a:srgbClr>
              </a:gs>
              <a:gs pos="28000">
                <a:srgbClr val="2F5496">
                  <a:alpha val="58823"/>
                </a:srgbClr>
              </a:gs>
              <a:gs pos="100000">
                <a:srgbClr val="000000">
                  <a:alpha val="69803"/>
                </a:srgbClr>
              </a:gs>
            </a:gsLst>
            <a:lin ang="11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45" name="Google Shape;145;p6"/>
          <p:cNvPicPr preferRelativeResize="0"/>
          <p:nvPr/>
        </p:nvPicPr>
        <p:blipFill rotWithShape="1">
          <a:blip r:embed="rId5">
            <a:alphaModFix/>
          </a:blip>
          <a:srcRect b="0" l="0" r="0" t="0"/>
          <a:stretch/>
        </p:blipFill>
        <p:spPr>
          <a:xfrm>
            <a:off x="0" y="6176963"/>
            <a:ext cx="12192000" cy="670560"/>
          </a:xfrm>
          <a:prstGeom prst="rect">
            <a:avLst/>
          </a:prstGeom>
          <a:noFill/>
          <a:ln>
            <a:noFill/>
          </a:ln>
        </p:spPr>
      </p:pic>
      <p:pic>
        <p:nvPicPr>
          <p:cNvPr descr="Text&#10;&#10;Description automatically generated with low confidence" id="146" name="Google Shape;146;p6"/>
          <p:cNvPicPr preferRelativeResize="0"/>
          <p:nvPr/>
        </p:nvPicPr>
        <p:blipFill rotWithShape="1">
          <a:blip r:embed="rId6">
            <a:alphaModFix/>
          </a:blip>
          <a:srcRect b="0" l="0" r="0" t="0"/>
          <a:stretch/>
        </p:blipFill>
        <p:spPr>
          <a:xfrm>
            <a:off x="10444974" y="6190734"/>
            <a:ext cx="1639801" cy="654738"/>
          </a:xfrm>
          <a:prstGeom prst="rect">
            <a:avLst/>
          </a:prstGeom>
          <a:noFill/>
          <a:ln>
            <a:noFill/>
          </a:ln>
        </p:spPr>
      </p:pic>
      <p:sp>
        <p:nvSpPr>
          <p:cNvPr id="147" name="Google Shape;147;p6"/>
          <p:cNvSpPr/>
          <p:nvPr/>
        </p:nvSpPr>
        <p:spPr>
          <a:xfrm>
            <a:off x="107225" y="5134650"/>
            <a:ext cx="5787990" cy="183185"/>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8" name="Google Shape;148;p6"/>
          <p:cNvSpPr txBox="1"/>
          <p:nvPr/>
        </p:nvSpPr>
        <p:spPr>
          <a:xfrm>
            <a:off x="212437" y="5807630"/>
            <a:ext cx="1648208"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Deportation list from Olkusz</a:t>
            </a:r>
            <a:endParaRPr sz="10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7"/>
          <p:cNvSpPr txBox="1"/>
          <p:nvPr>
            <p:ph type="title"/>
          </p:nvPr>
        </p:nvSpPr>
        <p:spPr>
          <a:xfrm>
            <a:off x="203200" y="262179"/>
            <a:ext cx="9940047" cy="83449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Black"/>
              <a:buNone/>
            </a:pPr>
            <a:r>
              <a:rPr b="1" lang="en-US">
                <a:latin typeface="Libre Franklin Black"/>
                <a:ea typeface="Libre Franklin Black"/>
                <a:cs typeface="Libre Franklin Black"/>
                <a:sym typeface="Libre Franklin Black"/>
              </a:rPr>
              <a:t>Concentration Camps </a:t>
            </a:r>
            <a:endParaRPr/>
          </a:p>
        </p:txBody>
      </p:sp>
      <p:sp>
        <p:nvSpPr>
          <p:cNvPr id="154" name="Google Shape;154;p7"/>
          <p:cNvSpPr txBox="1"/>
          <p:nvPr>
            <p:ph idx="2" type="body"/>
          </p:nvPr>
        </p:nvSpPr>
        <p:spPr>
          <a:xfrm>
            <a:off x="6809362" y="1488331"/>
            <a:ext cx="4455512" cy="4272995"/>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2200"/>
              <a:buFont typeface="Calibri"/>
              <a:buAutoNum type="arabicPeriod"/>
            </a:pPr>
            <a:r>
              <a:rPr lang="en-US" sz="2200"/>
              <a:t>Watch the </a:t>
            </a:r>
            <a:r>
              <a:rPr lang="en-US" sz="2200" u="sng">
                <a:solidFill>
                  <a:schemeClr val="hlink"/>
                </a:solidFill>
                <a:hlinkClick r:id="rId3"/>
              </a:rPr>
              <a:t>clip</a:t>
            </a:r>
            <a:r>
              <a:rPr lang="en-US" sz="2200"/>
              <a:t>. How many camps was Sala in?</a:t>
            </a:r>
            <a:endParaRPr/>
          </a:p>
          <a:p>
            <a:pPr indent="-374650" lvl="0" marL="514350" rtl="0" algn="l">
              <a:lnSpc>
                <a:spcPct val="90000"/>
              </a:lnSpc>
              <a:spcBef>
                <a:spcPts val="1000"/>
              </a:spcBef>
              <a:spcAft>
                <a:spcPts val="0"/>
              </a:spcAft>
              <a:buClr>
                <a:schemeClr val="dk1"/>
              </a:buClr>
              <a:buSzPts val="2200"/>
              <a:buFont typeface="Calibri"/>
              <a:buNone/>
            </a:pPr>
            <a:r>
              <a:t/>
            </a:r>
            <a:endParaRPr sz="2200"/>
          </a:p>
          <a:p>
            <a:pPr indent="-514350" lvl="0" marL="514350" rtl="0" algn="l">
              <a:lnSpc>
                <a:spcPct val="90000"/>
              </a:lnSpc>
              <a:spcBef>
                <a:spcPts val="1000"/>
              </a:spcBef>
              <a:spcAft>
                <a:spcPts val="0"/>
              </a:spcAft>
              <a:buClr>
                <a:schemeClr val="dk1"/>
              </a:buClr>
              <a:buSzPts val="2200"/>
              <a:buFont typeface="Calibri"/>
              <a:buAutoNum type="arabicPeriod"/>
            </a:pPr>
            <a:r>
              <a:rPr lang="en-US" sz="2200"/>
              <a:t>What type of forced labor did Sala do in the camps?</a:t>
            </a:r>
            <a:endParaRPr/>
          </a:p>
          <a:p>
            <a:pPr indent="-317500" lvl="0" marL="457200" rtl="0" algn="l">
              <a:lnSpc>
                <a:spcPct val="90000"/>
              </a:lnSpc>
              <a:spcBef>
                <a:spcPts val="1000"/>
              </a:spcBef>
              <a:spcAft>
                <a:spcPts val="0"/>
              </a:spcAft>
              <a:buClr>
                <a:schemeClr val="dk1"/>
              </a:buClr>
              <a:buSzPts val="2200"/>
              <a:buFont typeface="Calibri"/>
              <a:buNone/>
            </a:pPr>
            <a:r>
              <a:t/>
            </a:r>
            <a:endParaRPr sz="2200"/>
          </a:p>
          <a:p>
            <a:pPr indent="-514350" lvl="0" marL="514350" rtl="0" algn="l">
              <a:lnSpc>
                <a:spcPct val="90000"/>
              </a:lnSpc>
              <a:spcBef>
                <a:spcPts val="1000"/>
              </a:spcBef>
              <a:spcAft>
                <a:spcPts val="0"/>
              </a:spcAft>
              <a:buClr>
                <a:schemeClr val="dk1"/>
              </a:buClr>
              <a:buSzPts val="2200"/>
              <a:buFont typeface="Calibri"/>
              <a:buAutoNum type="arabicPeriod"/>
            </a:pPr>
            <a:r>
              <a:rPr lang="en-US" sz="2200"/>
              <a:t>What did Sala say about forming relationships in the camps?</a:t>
            </a:r>
            <a:endParaRPr/>
          </a:p>
        </p:txBody>
      </p:sp>
      <p:pic>
        <p:nvPicPr>
          <p:cNvPr id="155" name="Google Shape;155;p7"/>
          <p:cNvPicPr preferRelativeResize="0"/>
          <p:nvPr/>
        </p:nvPicPr>
        <p:blipFill rotWithShape="1">
          <a:blip r:embed="rId4">
            <a:alphaModFix/>
          </a:blip>
          <a:srcRect b="0" l="0" r="0" t="0"/>
          <a:stretch/>
        </p:blipFill>
        <p:spPr>
          <a:xfrm>
            <a:off x="0" y="6176963"/>
            <a:ext cx="12192000" cy="670560"/>
          </a:xfrm>
          <a:prstGeom prst="rect">
            <a:avLst/>
          </a:prstGeom>
          <a:noFill/>
          <a:ln>
            <a:noFill/>
          </a:ln>
        </p:spPr>
      </p:pic>
      <p:pic>
        <p:nvPicPr>
          <p:cNvPr descr="Text&#10;&#10;Description automatically generated with low confidence" id="156" name="Google Shape;156;p7"/>
          <p:cNvPicPr preferRelativeResize="0"/>
          <p:nvPr/>
        </p:nvPicPr>
        <p:blipFill rotWithShape="1">
          <a:blip r:embed="rId5">
            <a:alphaModFix/>
          </a:blip>
          <a:srcRect b="0" l="0" r="0" t="0"/>
          <a:stretch/>
        </p:blipFill>
        <p:spPr>
          <a:xfrm>
            <a:off x="10444973" y="6152983"/>
            <a:ext cx="1639801" cy="654738"/>
          </a:xfrm>
          <a:prstGeom prst="rect">
            <a:avLst/>
          </a:prstGeom>
          <a:noFill/>
          <a:ln>
            <a:noFill/>
          </a:ln>
        </p:spPr>
      </p:pic>
      <p:pic>
        <p:nvPicPr>
          <p:cNvPr descr="A picture containing timeline&#10;&#10;Description automatically generated" id="157" name="Google Shape;157;p7"/>
          <p:cNvPicPr preferRelativeResize="0"/>
          <p:nvPr>
            <p:ph idx="1" type="body"/>
          </p:nvPr>
        </p:nvPicPr>
        <p:blipFill rotWithShape="1">
          <a:blip r:embed="rId6">
            <a:alphaModFix/>
          </a:blip>
          <a:srcRect b="0" l="0" r="0" t="0"/>
          <a:stretch/>
        </p:blipFill>
        <p:spPr>
          <a:xfrm>
            <a:off x="203200" y="1512311"/>
            <a:ext cx="6018702" cy="3949773"/>
          </a:xfrm>
          <a:prstGeom prst="rect">
            <a:avLst/>
          </a:prstGeom>
          <a:noFill/>
          <a:ln>
            <a:noFill/>
          </a:ln>
        </p:spPr>
      </p:pic>
      <p:sp>
        <p:nvSpPr>
          <p:cNvPr id="158" name="Google Shape;158;p7"/>
          <p:cNvSpPr/>
          <p:nvPr/>
        </p:nvSpPr>
        <p:spPr>
          <a:xfrm>
            <a:off x="4585855" y="3990109"/>
            <a:ext cx="762000" cy="15240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9" name="Google Shape;159;p7"/>
          <p:cNvSpPr txBox="1"/>
          <p:nvPr/>
        </p:nvSpPr>
        <p:spPr>
          <a:xfrm>
            <a:off x="203200" y="5483010"/>
            <a:ext cx="2260555"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Map. U.S. Holocaust Memorial Museum</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sp>
        <p:nvSpPr>
          <p:cNvPr id="164" name="Google Shape;164;p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5" name="Google Shape;165;p8"/>
          <p:cNvSpPr/>
          <p:nvPr/>
        </p:nvSpPr>
        <p:spPr>
          <a:xfrm>
            <a:off x="1" y="-2"/>
            <a:ext cx="12191996" cy="6858000"/>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 name="Google Shape;166;p8"/>
          <p:cNvSpPr txBox="1"/>
          <p:nvPr>
            <p:ph type="title"/>
          </p:nvPr>
        </p:nvSpPr>
        <p:spPr>
          <a:xfrm>
            <a:off x="4653886" y="154543"/>
            <a:ext cx="6564574" cy="133051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solidFill>
                  <a:schemeClr val="dk1"/>
                </a:solidFill>
                <a:latin typeface="Calibri"/>
                <a:ea typeface="Calibri"/>
                <a:cs typeface="Calibri"/>
                <a:sym typeface="Calibri"/>
              </a:rPr>
              <a:t>Liberation &amp; Aftermath </a:t>
            </a:r>
            <a:endParaRPr/>
          </a:p>
        </p:txBody>
      </p:sp>
      <p:pic>
        <p:nvPicPr>
          <p:cNvPr id="167" name="Google Shape;167;p8"/>
          <p:cNvPicPr preferRelativeResize="0"/>
          <p:nvPr/>
        </p:nvPicPr>
        <p:blipFill rotWithShape="1">
          <a:blip r:embed="rId3">
            <a:alphaModFix/>
          </a:blip>
          <a:srcRect b="45447" l="0" r="-3" t="0"/>
          <a:stretch/>
        </p:blipFill>
        <p:spPr>
          <a:xfrm>
            <a:off x="-8" y="3429008"/>
            <a:ext cx="4038600" cy="3428999"/>
          </a:xfrm>
          <a:custGeom>
            <a:rect b="b" l="l" r="r" t="t"/>
            <a:pathLst>
              <a:path extrusionOk="0" h="3428999" w="4038600">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a:noFill/>
          <a:ln>
            <a:noFill/>
          </a:ln>
        </p:spPr>
      </p:pic>
      <p:pic>
        <p:nvPicPr>
          <p:cNvPr id="168" name="Google Shape;168;p8"/>
          <p:cNvPicPr preferRelativeResize="0"/>
          <p:nvPr>
            <p:ph idx="1" type="body"/>
          </p:nvPr>
        </p:nvPicPr>
        <p:blipFill rotWithShape="1">
          <a:blip r:embed="rId4">
            <a:alphaModFix/>
          </a:blip>
          <a:srcRect b="-2" l="4304" r="15885" t="0"/>
          <a:stretch/>
        </p:blipFill>
        <p:spPr>
          <a:xfrm>
            <a:off x="9" y="-7"/>
            <a:ext cx="3832765" cy="3493830"/>
          </a:xfrm>
          <a:prstGeom prst="rect">
            <a:avLst/>
          </a:prstGeom>
          <a:noFill/>
          <a:ln>
            <a:noFill/>
          </a:ln>
        </p:spPr>
      </p:pic>
      <p:sp>
        <p:nvSpPr>
          <p:cNvPr id="169" name="Google Shape;169;p8"/>
          <p:cNvSpPr txBox="1"/>
          <p:nvPr>
            <p:ph idx="2" type="body"/>
          </p:nvPr>
        </p:nvSpPr>
        <p:spPr>
          <a:xfrm>
            <a:off x="4653887" y="1234598"/>
            <a:ext cx="6564573" cy="3908909"/>
          </a:xfrm>
          <a:prstGeom prst="rect">
            <a:avLst/>
          </a:prstGeom>
          <a:noFill/>
          <a:ln>
            <a:noFill/>
          </a:ln>
        </p:spPr>
        <p:txBody>
          <a:bodyPr anchorCtr="0" anchor="t" bIns="45700" lIns="91425" spcFirstLastPara="1" rIns="91425" wrap="square" tIns="45700">
            <a:normAutofit/>
          </a:bodyPr>
          <a:lstStyle/>
          <a:p>
            <a:pPr indent="-228600" lvl="0" marL="514350" rtl="0" algn="l">
              <a:lnSpc>
                <a:spcPct val="90000"/>
              </a:lnSpc>
              <a:spcBef>
                <a:spcPts val="0"/>
              </a:spcBef>
              <a:spcAft>
                <a:spcPts val="0"/>
              </a:spcAft>
              <a:buClr>
                <a:schemeClr val="dk1"/>
              </a:buClr>
              <a:buSzPts val="2000"/>
              <a:buChar char="•"/>
            </a:pPr>
            <a:r>
              <a:rPr lang="en-US" sz="2000"/>
              <a:t>Watch the liberation </a:t>
            </a:r>
            <a:r>
              <a:rPr lang="en-US" sz="2000" u="sng">
                <a:solidFill>
                  <a:schemeClr val="hlink"/>
                </a:solidFill>
                <a:hlinkClick r:id="rId5"/>
              </a:rPr>
              <a:t>clip</a:t>
            </a:r>
            <a:r>
              <a:rPr lang="en-US" sz="2000"/>
              <a:t>. What army liberated Sala, and what did she say about their treatment by that army?</a:t>
            </a:r>
            <a:endParaRPr sz="2000"/>
          </a:p>
          <a:p>
            <a:pPr indent="-101600" lvl="0" marL="457200" rtl="0" algn="l">
              <a:lnSpc>
                <a:spcPct val="90000"/>
              </a:lnSpc>
              <a:spcBef>
                <a:spcPts val="1000"/>
              </a:spcBef>
              <a:spcAft>
                <a:spcPts val="0"/>
              </a:spcAft>
              <a:buClr>
                <a:schemeClr val="dk1"/>
              </a:buClr>
              <a:buSzPts val="2000"/>
              <a:buNone/>
            </a:pPr>
            <a:r>
              <a:t/>
            </a:r>
            <a:endParaRPr sz="2000"/>
          </a:p>
          <a:p>
            <a:pPr indent="-228600" lvl="0" marL="514350" rtl="0" algn="l">
              <a:lnSpc>
                <a:spcPct val="90000"/>
              </a:lnSpc>
              <a:spcBef>
                <a:spcPts val="1000"/>
              </a:spcBef>
              <a:spcAft>
                <a:spcPts val="0"/>
              </a:spcAft>
              <a:buClr>
                <a:schemeClr val="dk1"/>
              </a:buClr>
              <a:buSzPts val="2000"/>
              <a:buChar char="•"/>
            </a:pPr>
            <a:r>
              <a:rPr lang="en-US" sz="2000"/>
              <a:t>Watch the aftermath </a:t>
            </a:r>
            <a:r>
              <a:rPr lang="en-US" sz="2000" u="sng">
                <a:solidFill>
                  <a:schemeClr val="hlink"/>
                </a:solidFill>
                <a:hlinkClick r:id="rId6"/>
              </a:rPr>
              <a:t>clip</a:t>
            </a:r>
            <a:r>
              <a:rPr lang="en-US" sz="2000"/>
              <a:t>.</a:t>
            </a:r>
            <a:r>
              <a:rPr lang="en-US" sz="2000"/>
              <a:t> Where did Sala go after she was liberated?</a:t>
            </a:r>
            <a:endParaRPr sz="2000"/>
          </a:p>
          <a:p>
            <a:pPr indent="-101600" lvl="0" marL="457200" rtl="0" algn="l">
              <a:lnSpc>
                <a:spcPct val="90000"/>
              </a:lnSpc>
              <a:spcBef>
                <a:spcPts val="1000"/>
              </a:spcBef>
              <a:spcAft>
                <a:spcPts val="0"/>
              </a:spcAft>
              <a:buClr>
                <a:schemeClr val="dk1"/>
              </a:buClr>
              <a:buSzPts val="2000"/>
              <a:buNone/>
            </a:pPr>
            <a:r>
              <a:t/>
            </a:r>
            <a:endParaRPr sz="2000"/>
          </a:p>
          <a:p>
            <a:pPr indent="-228600" lvl="0" marL="514350" rtl="0" algn="l">
              <a:lnSpc>
                <a:spcPct val="90000"/>
              </a:lnSpc>
              <a:spcBef>
                <a:spcPts val="1000"/>
              </a:spcBef>
              <a:spcAft>
                <a:spcPts val="0"/>
              </a:spcAft>
              <a:buClr>
                <a:schemeClr val="dk1"/>
              </a:buClr>
              <a:buSzPts val="2000"/>
              <a:buChar char="•"/>
            </a:pPr>
            <a:r>
              <a:rPr lang="en-US" sz="2000"/>
              <a:t>Who did she find there, and who did she meet?</a:t>
            </a:r>
            <a:endParaRPr sz="2000"/>
          </a:p>
          <a:p>
            <a:pPr indent="-101600" lvl="0" marL="514350" rtl="0" algn="l">
              <a:lnSpc>
                <a:spcPct val="90000"/>
              </a:lnSpc>
              <a:spcBef>
                <a:spcPts val="1000"/>
              </a:spcBef>
              <a:spcAft>
                <a:spcPts val="0"/>
              </a:spcAft>
              <a:buClr>
                <a:schemeClr val="dk1"/>
              </a:buClr>
              <a:buSzPts val="2000"/>
              <a:buNone/>
            </a:pPr>
            <a:r>
              <a:t/>
            </a:r>
            <a:endParaRPr sz="2000"/>
          </a:p>
          <a:p>
            <a:pPr indent="-228600" lvl="0" marL="514350" rtl="0" algn="l">
              <a:lnSpc>
                <a:spcPct val="90000"/>
              </a:lnSpc>
              <a:spcBef>
                <a:spcPts val="1000"/>
              </a:spcBef>
              <a:spcAft>
                <a:spcPts val="0"/>
              </a:spcAft>
              <a:buClr>
                <a:schemeClr val="dk1"/>
              </a:buClr>
              <a:buSzPts val="2000"/>
              <a:buChar char="•"/>
            </a:pPr>
            <a:r>
              <a:rPr lang="en-US" sz="2000"/>
              <a:t>Watch the clip of </a:t>
            </a:r>
            <a:r>
              <a:rPr lang="en-US" sz="2000" u="sng">
                <a:solidFill>
                  <a:schemeClr val="hlink"/>
                </a:solidFill>
                <a:hlinkClick r:id="rId7"/>
              </a:rPr>
              <a:t>Sala</a:t>
            </a:r>
            <a:r>
              <a:rPr lang="en-US" sz="2000"/>
              <a:t>. How did she get to know her husband? Who married the couple? </a:t>
            </a:r>
            <a:endParaRPr sz="2000"/>
          </a:p>
        </p:txBody>
      </p:sp>
      <p:pic>
        <p:nvPicPr>
          <p:cNvPr id="170" name="Google Shape;170;p8"/>
          <p:cNvPicPr preferRelativeResize="0"/>
          <p:nvPr/>
        </p:nvPicPr>
        <p:blipFill rotWithShape="1">
          <a:blip r:embed="rId8">
            <a:alphaModFix/>
          </a:blip>
          <a:srcRect b="0" l="0" r="0" t="0"/>
          <a:stretch/>
        </p:blipFill>
        <p:spPr>
          <a:xfrm>
            <a:off x="-8" y="6223562"/>
            <a:ext cx="12192000" cy="670560"/>
          </a:xfrm>
          <a:prstGeom prst="rect">
            <a:avLst/>
          </a:prstGeom>
          <a:noFill/>
          <a:ln>
            <a:noFill/>
          </a:ln>
        </p:spPr>
      </p:pic>
      <p:pic>
        <p:nvPicPr>
          <p:cNvPr descr="Text&#10;&#10;Description automatically generated with low confidence" id="171" name="Google Shape;171;p8"/>
          <p:cNvPicPr preferRelativeResize="0"/>
          <p:nvPr/>
        </p:nvPicPr>
        <p:blipFill rotWithShape="1">
          <a:blip r:embed="rId9">
            <a:alphaModFix/>
          </a:blip>
          <a:srcRect b="0" l="0" r="0" t="0"/>
          <a:stretch/>
        </p:blipFill>
        <p:spPr>
          <a:xfrm>
            <a:off x="10444974" y="6176963"/>
            <a:ext cx="1639801" cy="654738"/>
          </a:xfrm>
          <a:prstGeom prst="rect">
            <a:avLst/>
          </a:prstGeom>
          <a:noFill/>
          <a:ln>
            <a:noFill/>
          </a:ln>
        </p:spPr>
      </p:pic>
      <p:sp>
        <p:nvSpPr>
          <p:cNvPr id="172" name="Google Shape;172;p8"/>
          <p:cNvSpPr txBox="1"/>
          <p:nvPr/>
        </p:nvSpPr>
        <p:spPr>
          <a:xfrm>
            <a:off x="3939700" y="5541680"/>
            <a:ext cx="489301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Top: Harry, Sala &amp; her brother Sam. Bottom: Harry’s first wife and son, who were killed.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9"/>
          <p:cNvSpPr txBox="1"/>
          <p:nvPr>
            <p:ph type="title"/>
          </p:nvPr>
        </p:nvSpPr>
        <p:spPr>
          <a:xfrm>
            <a:off x="313267" y="7972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Black"/>
              <a:buNone/>
            </a:pPr>
            <a:r>
              <a:rPr lang="en-US">
                <a:latin typeface="Libre Franklin Black"/>
                <a:ea typeface="Libre Franklin Black"/>
                <a:cs typeface="Libre Franklin Black"/>
                <a:sym typeface="Libre Franklin Black"/>
              </a:rPr>
              <a:t>Rebuilding</a:t>
            </a:r>
            <a:r>
              <a:rPr lang="en-US"/>
              <a:t> </a:t>
            </a:r>
            <a:endParaRPr/>
          </a:p>
        </p:txBody>
      </p:sp>
      <p:pic>
        <p:nvPicPr>
          <p:cNvPr id="178" name="Google Shape;178;p9"/>
          <p:cNvPicPr preferRelativeResize="0"/>
          <p:nvPr>
            <p:ph idx="1" type="body"/>
          </p:nvPr>
        </p:nvPicPr>
        <p:blipFill rotWithShape="1">
          <a:blip r:embed="rId3">
            <a:alphaModFix/>
          </a:blip>
          <a:srcRect b="0" l="0" r="0" t="0"/>
          <a:stretch/>
        </p:blipFill>
        <p:spPr>
          <a:xfrm>
            <a:off x="507460" y="1407335"/>
            <a:ext cx="5181600" cy="4254061"/>
          </a:xfrm>
          <a:prstGeom prst="rect">
            <a:avLst/>
          </a:prstGeom>
          <a:noFill/>
          <a:ln>
            <a:noFill/>
          </a:ln>
        </p:spPr>
      </p:pic>
      <p:sp>
        <p:nvSpPr>
          <p:cNvPr id="179" name="Google Shape;179;p9"/>
          <p:cNvSpPr txBox="1"/>
          <p:nvPr>
            <p:ph idx="2" type="body"/>
          </p:nvPr>
        </p:nvSpPr>
        <p:spPr>
          <a:xfrm>
            <a:off x="6096000" y="1310058"/>
            <a:ext cx="5181600" cy="4351338"/>
          </a:xfrm>
          <a:prstGeom prst="rect">
            <a:avLst/>
          </a:prstGeom>
          <a:noFill/>
          <a:ln>
            <a:noFill/>
          </a:ln>
        </p:spPr>
        <p:txBody>
          <a:bodyPr anchorCtr="0" anchor="t" bIns="45700" lIns="91425" spcFirstLastPara="1" rIns="91425" wrap="square" tIns="45700">
            <a:normAutofit/>
          </a:bodyPr>
          <a:lstStyle/>
          <a:p>
            <a:pPr indent="-514350" lvl="0" marL="514350" rtl="0" algn="l">
              <a:lnSpc>
                <a:spcPct val="90000"/>
              </a:lnSpc>
              <a:spcBef>
                <a:spcPts val="0"/>
              </a:spcBef>
              <a:spcAft>
                <a:spcPts val="0"/>
              </a:spcAft>
              <a:buClr>
                <a:schemeClr val="dk1"/>
              </a:buClr>
              <a:buSzPts val="2000"/>
              <a:buFont typeface="Calibri"/>
              <a:buAutoNum type="arabicPeriod"/>
            </a:pPr>
            <a:r>
              <a:rPr lang="en-US" sz="2000"/>
              <a:t>Watch the rebuilding </a:t>
            </a:r>
            <a:r>
              <a:rPr lang="en-US" sz="2000" u="sng">
                <a:solidFill>
                  <a:schemeClr val="hlink"/>
                </a:solidFill>
                <a:hlinkClick r:id="rId4"/>
              </a:rPr>
              <a:t>clip</a:t>
            </a:r>
            <a:r>
              <a:rPr lang="en-US" sz="2000"/>
              <a:t>. </a:t>
            </a:r>
            <a:r>
              <a:rPr lang="en-US" sz="2000">
                <a:solidFill>
                  <a:srgbClr val="000000"/>
                </a:solidFill>
                <a:latin typeface="Calibri"/>
                <a:ea typeface="Calibri"/>
                <a:cs typeface="Calibri"/>
                <a:sym typeface="Calibri"/>
              </a:rPr>
              <a:t>What date did Sala come to the United States? What does it tell you about the immigration process after the war? </a:t>
            </a:r>
            <a:endParaRPr sz="2000">
              <a:solidFill>
                <a:srgbClr val="000000"/>
              </a:solidFill>
              <a:latin typeface="Calibri"/>
              <a:ea typeface="Calibri"/>
              <a:cs typeface="Calibri"/>
              <a:sym typeface="Calibri"/>
            </a:endParaRPr>
          </a:p>
          <a:p>
            <a:pPr indent="-387350" lvl="0" marL="514350" rtl="0" algn="l">
              <a:lnSpc>
                <a:spcPct val="90000"/>
              </a:lnSpc>
              <a:spcBef>
                <a:spcPts val="1000"/>
              </a:spcBef>
              <a:spcAft>
                <a:spcPts val="0"/>
              </a:spcAft>
              <a:buClr>
                <a:schemeClr val="dk1"/>
              </a:buClr>
              <a:buSzPts val="2000"/>
              <a:buFont typeface="Calibri"/>
              <a:buNone/>
            </a:pPr>
            <a:r>
              <a:t/>
            </a:r>
            <a:endParaRPr sz="2000"/>
          </a:p>
          <a:p>
            <a:pPr indent="-514350" lvl="0" marL="514350" rtl="0" algn="l">
              <a:lnSpc>
                <a:spcPct val="90000"/>
              </a:lnSpc>
              <a:spcBef>
                <a:spcPts val="1000"/>
              </a:spcBef>
              <a:spcAft>
                <a:spcPts val="0"/>
              </a:spcAft>
              <a:buClr>
                <a:schemeClr val="dk1"/>
              </a:buClr>
              <a:buSzPts val="2000"/>
              <a:buFont typeface="Calibri"/>
              <a:buAutoNum type="arabicPeriod"/>
            </a:pPr>
            <a:r>
              <a:rPr lang="en-US" sz="2000"/>
              <a:t>Who sponsored Sala to come to the U.S.?</a:t>
            </a:r>
            <a:endParaRPr/>
          </a:p>
          <a:p>
            <a:pPr indent="-387350" lvl="0" marL="514350" rtl="0" algn="l">
              <a:lnSpc>
                <a:spcPct val="90000"/>
              </a:lnSpc>
              <a:spcBef>
                <a:spcPts val="1000"/>
              </a:spcBef>
              <a:spcAft>
                <a:spcPts val="0"/>
              </a:spcAft>
              <a:buClr>
                <a:schemeClr val="dk1"/>
              </a:buClr>
              <a:buSzPts val="2000"/>
              <a:buFont typeface="Calibri"/>
              <a:buNone/>
            </a:pPr>
            <a:r>
              <a:t/>
            </a:r>
            <a:endParaRPr sz="2000"/>
          </a:p>
          <a:p>
            <a:pPr indent="-514350" lvl="0" marL="514350" rtl="0" algn="l">
              <a:lnSpc>
                <a:spcPct val="90000"/>
              </a:lnSpc>
              <a:spcBef>
                <a:spcPts val="1000"/>
              </a:spcBef>
              <a:spcAft>
                <a:spcPts val="0"/>
              </a:spcAft>
              <a:buClr>
                <a:schemeClr val="dk1"/>
              </a:buClr>
              <a:buSzPts val="2000"/>
              <a:buFont typeface="Calibri"/>
              <a:buAutoNum type="arabicPeriod"/>
            </a:pPr>
            <a:r>
              <a:rPr lang="en-US" sz="2000"/>
              <a:t>Watch the clip of </a:t>
            </a:r>
            <a:r>
              <a:rPr lang="en-US" sz="2000" u="sng">
                <a:solidFill>
                  <a:schemeClr val="hlink"/>
                </a:solidFill>
                <a:hlinkClick r:id="rId5"/>
              </a:rPr>
              <a:t>Sala</a:t>
            </a:r>
            <a:r>
              <a:rPr lang="en-US" sz="2000"/>
              <a:t>. What did Sala know about the United States, and why does she say she did not want to stay in Germany?</a:t>
            </a:r>
            <a:endParaRPr/>
          </a:p>
        </p:txBody>
      </p:sp>
      <p:pic>
        <p:nvPicPr>
          <p:cNvPr id="180" name="Google Shape;180;p9"/>
          <p:cNvPicPr preferRelativeResize="0"/>
          <p:nvPr/>
        </p:nvPicPr>
        <p:blipFill rotWithShape="1">
          <a:blip r:embed="rId6">
            <a:alphaModFix/>
          </a:blip>
          <a:srcRect b="0" l="0" r="0" t="0"/>
          <a:stretch/>
        </p:blipFill>
        <p:spPr>
          <a:xfrm>
            <a:off x="0" y="6176963"/>
            <a:ext cx="12192000" cy="670560"/>
          </a:xfrm>
          <a:prstGeom prst="rect">
            <a:avLst/>
          </a:prstGeom>
          <a:noFill/>
          <a:ln>
            <a:noFill/>
          </a:ln>
        </p:spPr>
      </p:pic>
      <p:pic>
        <p:nvPicPr>
          <p:cNvPr descr="Text&#10;&#10;Description automatically generated with low confidence" id="181" name="Google Shape;181;p9"/>
          <p:cNvPicPr preferRelativeResize="0"/>
          <p:nvPr/>
        </p:nvPicPr>
        <p:blipFill rotWithShape="1">
          <a:blip r:embed="rId7">
            <a:alphaModFix/>
          </a:blip>
          <a:srcRect b="0" l="0" r="0" t="0"/>
          <a:stretch/>
        </p:blipFill>
        <p:spPr>
          <a:xfrm>
            <a:off x="10334907" y="6176963"/>
            <a:ext cx="1639801" cy="65473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2021-08-03T18:59:17Z</dcterms:created>
  <dc:creator>Jodi Elowitz</dc:creator>
</cp:coreProperties>
</file>