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Libre Franklin Black"/>
      <p:bold r:id="rId24"/>
      <p:boldItalic r:id="rId25"/>
    </p:embeddedFont>
    <p:embeddedFont>
      <p:font typeface="Helvetica Neue"/>
      <p:regular r:id="rId26"/>
      <p:bold r:id="rId27"/>
      <p:italic r:id="rId28"/>
      <p:boldItalic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4" roundtripDataSignature="AMtx7mjmgIsbnFAgUS6xqUQYGmv1+nMZ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ibreFranklinBlack-bold.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HelveticaNeue-regular.fntdata"/><Relationship Id="rId25" Type="http://schemas.openxmlformats.org/officeDocument/2006/relationships/font" Target="fonts/LibreFranklinBlack-boldItalic.fntdata"/><Relationship Id="rId28" Type="http://schemas.openxmlformats.org/officeDocument/2006/relationships/font" Target="fonts/HelveticaNeue-italic.fntdata"/><Relationship Id="rId27" Type="http://schemas.openxmlformats.org/officeDocument/2006/relationships/font" Target="fonts/HelveticaNeue-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6.xml"/><Relationship Id="rId33" Type="http://schemas.openxmlformats.org/officeDocument/2006/relationships/font" Target="fonts/OpenSans-boldItalic.fntdata"/><Relationship Id="rId10" Type="http://schemas.openxmlformats.org/officeDocument/2006/relationships/slide" Target="slides/slide5.xml"/><Relationship Id="rId32"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manage/videos/759259180/32f7daf7a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manage/videos/755583367/00d57fbd77"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manage/videos/755590199/037893ab4c/privacy"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368288660/f29a1d310a"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6861df2576_1_2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16861df2576_1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6861df2576_1_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16861df2576_1_3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video clip: </a:t>
            </a:r>
            <a:r>
              <a:rPr lang="en-US" u="sng">
                <a:solidFill>
                  <a:schemeClr val="hlink"/>
                </a:solidFill>
                <a:hlinkClick r:id="rId2"/>
              </a:rPr>
              <a:t>https://vimeo.com/manage/videos/759259180/32f7daf7ae</a:t>
            </a:r>
            <a:r>
              <a:rPr lang="en-US"/>
              <a:t> </a:t>
            </a:r>
            <a:endParaRPr/>
          </a:p>
        </p:txBody>
      </p:sp>
      <p:sp>
        <p:nvSpPr>
          <p:cNvPr id="190" name="Google Shape;190;g16861df2576_1_3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6861df2576_1_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16861df2576_1_3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Map of Partisan activity. USHMM Sam Boymel was in Ukrainian Territory.</a:t>
            </a:r>
            <a:endParaRPr/>
          </a:p>
        </p:txBody>
      </p:sp>
      <p:sp>
        <p:nvSpPr>
          <p:cNvPr id="202" name="Google Shape;202;g16861df2576_1_3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6861df2576_1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16861df2576_1_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Lusia </a:t>
            </a:r>
            <a:r>
              <a:rPr lang="en-US"/>
              <a:t>Hornstein</a:t>
            </a:r>
            <a:r>
              <a:rPr lang="en-US"/>
              <a:t> </a:t>
            </a:r>
            <a:endParaRPr/>
          </a:p>
        </p:txBody>
      </p:sp>
      <p:sp>
        <p:nvSpPr>
          <p:cNvPr id="210" name="Google Shape;210;g16861df2576_1_3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6861df2576_1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16861df2576_1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Lusia Hornstein took part of the Warsaw Uprising of August 1944. She arrived in Warsaw after the Ghetto Uprising of April-May 1943. She hid in Warsaw as a non-Jewish Pole and was part of the Polish Underground Resistance.  </a:t>
            </a:r>
            <a:endParaRPr/>
          </a:p>
        </p:txBody>
      </p:sp>
      <p:sp>
        <p:nvSpPr>
          <p:cNvPr id="223" name="Google Shape;223;g16861df2576_1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6861df2576_1_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16861df2576_1_4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video clip: </a:t>
            </a:r>
            <a:r>
              <a:rPr lang="en-US" u="sng">
                <a:solidFill>
                  <a:schemeClr val="hlink"/>
                </a:solidFill>
                <a:hlinkClick r:id="rId2"/>
              </a:rPr>
              <a:t>https://vimeo.com/manage/videos/755583367/00d57fbd77</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Lusia was part of the Polish Resistance in Warsaw- hiding with false papers. </a:t>
            </a:r>
            <a:endParaRPr/>
          </a:p>
        </p:txBody>
      </p:sp>
      <p:sp>
        <p:nvSpPr>
          <p:cNvPr id="231" name="Google Shape;231;g16861df2576_1_4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6861df2576_1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16861df2576_1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video clip: </a:t>
            </a:r>
            <a:r>
              <a:rPr lang="en-US" u="sng">
                <a:solidFill>
                  <a:schemeClr val="hlink"/>
                </a:solidFill>
                <a:hlinkClick r:id="rId2"/>
              </a:rPr>
              <a:t>https://vimeo.com/manage/videos/755590199/037893ab4c/privacy</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Bella Ouziel is in Auschwitz with a group of women who kept the fast on Yom Kippur. </a:t>
            </a:r>
            <a:endParaRPr/>
          </a:p>
        </p:txBody>
      </p:sp>
      <p:sp>
        <p:nvSpPr>
          <p:cNvPr id="243" name="Google Shape;243;g16861df2576_1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6861df2576_1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16861df2576_1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video clip: </a:t>
            </a:r>
            <a:r>
              <a:rPr lang="en-US" u="sng">
                <a:solidFill>
                  <a:schemeClr val="hlink"/>
                </a:solidFill>
                <a:hlinkClick r:id="rId2"/>
              </a:rPr>
              <a:t>https://vimeo.com/368288660/f29a1d310a</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Roma Nowak was in the Lodz Ghetto. The story her is of one retaining one’s humanity. </a:t>
            </a:r>
            <a:endParaRPr/>
          </a:p>
        </p:txBody>
      </p:sp>
      <p:sp>
        <p:nvSpPr>
          <p:cNvPr id="256" name="Google Shape;256;g16861df2576_1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6861df2576_1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16861df2576_1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lang="en-US"/>
              <a:t>Photos are of the </a:t>
            </a:r>
            <a:r>
              <a:rPr b="0" i="0" lang="en-US">
                <a:solidFill>
                  <a:srgbClr val="333333"/>
                </a:solidFill>
                <a:latin typeface="Open Sans"/>
                <a:ea typeface="Open Sans"/>
                <a:cs typeface="Open Sans"/>
                <a:sym typeface="Open Sans"/>
              </a:rPr>
              <a:t>retrieval of the hidden “Oneg Shabbat” archive after the war.  The movement in the Warsaw Ghetto was created to document what was taking place in the ghetto and to preserve the history of the persecution of the Jews by the Nazis. </a:t>
            </a:r>
            <a:endParaRPr/>
          </a:p>
        </p:txBody>
      </p:sp>
      <p:sp>
        <p:nvSpPr>
          <p:cNvPr id="268" name="Google Shape;268;g16861df2576_1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6861df2576_1_4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16861df2576_1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6861df2576_1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16861df2576_1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16861df2576_1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6861df2576_1_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16861df2576_1_3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solidFill>
                  <a:srgbClr val="333333"/>
                </a:solidFill>
                <a:latin typeface="Calibri"/>
                <a:ea typeface="Calibri"/>
                <a:cs typeface="Calibri"/>
                <a:sym typeface="Calibri"/>
              </a:rPr>
              <a:t>Left: A group of partisans from various fighting units including the Bielski group and escapees from the Mir Ghetto on guard duty at an airstrip in the Naliboki Forest. 1944 July. USHMM </a:t>
            </a:r>
            <a:r>
              <a:rPr b="0" i="0" lang="en-US">
                <a:solidFill>
                  <a:srgbClr val="333333"/>
                </a:solidFill>
                <a:latin typeface="Helvetica Neue"/>
                <a:ea typeface="Helvetica Neue"/>
                <a:cs typeface="Helvetica Neue"/>
                <a:sym typeface="Helvetica Neue"/>
              </a:rPr>
              <a:t>courtesy of Moshe Kaganovich. Right: </a:t>
            </a:r>
            <a:r>
              <a:rPr b="0" i="0" lang="en-US">
                <a:solidFill>
                  <a:srgbClr val="FFFFFF"/>
                </a:solidFill>
                <a:latin typeface="Open Sans"/>
                <a:ea typeface="Open Sans"/>
                <a:cs typeface="Open Sans"/>
                <a:sym typeface="Open Sans"/>
              </a:rPr>
              <a:t>Warsaw, Poland, Jews around a seder table in a shelter on 6 Leszno St. in the ghetto, reading from the Passover Haggada</a:t>
            </a:r>
            <a:endParaRPr b="0" i="0">
              <a:solidFill>
                <a:srgbClr val="FFFFFF"/>
              </a:solidFill>
              <a:latin typeface="Open Sans"/>
              <a:ea typeface="Open Sans"/>
              <a:cs typeface="Open Sans"/>
              <a:sym typeface="Open Sans"/>
            </a:endParaRPr>
          </a:p>
          <a:p>
            <a:pPr indent="0" lvl="0" marL="0" rtl="0" algn="l">
              <a:spcBef>
                <a:spcPts val="0"/>
              </a:spcBef>
              <a:spcAft>
                <a:spcPts val="0"/>
              </a:spcAft>
              <a:buNone/>
            </a:pPr>
            <a:r>
              <a:rPr b="0" i="0" lang="en-US">
                <a:solidFill>
                  <a:srgbClr val="FFFFFF"/>
                </a:solidFill>
                <a:latin typeface="Open Sans"/>
                <a:ea typeface="Open Sans"/>
                <a:cs typeface="Open Sans"/>
                <a:sym typeface="Open Sans"/>
              </a:rPr>
              <a:t>Yad Vashem. </a:t>
            </a:r>
            <a:endParaRPr/>
          </a:p>
          <a:p>
            <a:pPr indent="0" lvl="0" marL="0" marR="0" rtl="0" algn="l">
              <a:lnSpc>
                <a:spcPct val="100000"/>
              </a:lnSpc>
              <a:spcBef>
                <a:spcPts val="0"/>
              </a:spcBef>
              <a:spcAft>
                <a:spcPts val="0"/>
              </a:spcAft>
              <a:buClr>
                <a:schemeClr val="dk1"/>
              </a:buClr>
              <a:buSzPts val="1200"/>
              <a:buFont typeface="Calibri"/>
              <a:buNone/>
            </a:pPr>
            <a:r>
              <a:t/>
            </a:r>
            <a:endParaRPr b="0">
              <a:solidFill>
                <a:srgbClr val="333333"/>
              </a:solidFill>
              <a:latin typeface="Calibri"/>
              <a:ea typeface="Calibri"/>
              <a:cs typeface="Calibri"/>
              <a:sym typeface="Calibri"/>
            </a:endParaRPr>
          </a:p>
          <a:p>
            <a:pPr indent="0" lvl="0" marL="0" rtl="0" algn="l">
              <a:spcBef>
                <a:spcPts val="0"/>
              </a:spcBef>
              <a:spcAft>
                <a:spcPts val="0"/>
              </a:spcAft>
              <a:buNone/>
            </a:pPr>
            <a:r>
              <a:t/>
            </a:r>
            <a:endParaRPr/>
          </a:p>
        </p:txBody>
      </p:sp>
      <p:sp>
        <p:nvSpPr>
          <p:cNvPr id="117" name="Google Shape;117;g16861df2576_1_3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6861df2576_1_3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g16861df2576_1_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6861df2576_1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16861df2576_1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Ask students to write down what is needed to resist? </a:t>
            </a:r>
            <a:endParaRPr/>
          </a:p>
        </p:txBody>
      </p:sp>
      <p:sp>
        <p:nvSpPr>
          <p:cNvPr id="135" name="Google Shape;135;g16861df2576_1_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6861df2576_1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16861df2576_1_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Ask Students What are the obstacles to resistance? </a:t>
            </a:r>
            <a:endParaRPr/>
          </a:p>
        </p:txBody>
      </p:sp>
      <p:sp>
        <p:nvSpPr>
          <p:cNvPr id="146" name="Google Shape;146;g16861df2576_1_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6861df2576_1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16861df2576_1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t>False identification card which Vladka Meed had used from 1940–42 on the Aryan side of Warsaw, smuggling arms to Jewish fighters and helping Jews escape from the ghetto.</a:t>
            </a:r>
            <a:endParaRPr/>
          </a:p>
          <a:p>
            <a:pPr indent="0" lvl="0" marL="0" rtl="0" algn="l">
              <a:spcBef>
                <a:spcPts val="0"/>
              </a:spcBef>
              <a:spcAft>
                <a:spcPts val="0"/>
              </a:spcAft>
              <a:buNone/>
            </a:pPr>
            <a:r>
              <a:rPr lang="en-US" sz="800"/>
              <a:t>US Holocaust Memorial Museum, courtesy of Benjamin (Miedzyrzecki) Meed</a:t>
            </a:r>
            <a:endParaRPr sz="800"/>
          </a:p>
          <a:p>
            <a:pPr indent="0" lvl="0" marL="0" rtl="0" algn="l">
              <a:spcBef>
                <a:spcPts val="0"/>
              </a:spcBef>
              <a:spcAft>
                <a:spcPts val="0"/>
              </a:spcAft>
              <a:buNone/>
            </a:pPr>
            <a:r>
              <a:t/>
            </a:r>
            <a:endParaRPr/>
          </a:p>
        </p:txBody>
      </p:sp>
      <p:sp>
        <p:nvSpPr>
          <p:cNvPr id="157" name="Google Shape;157;g16861df2576_1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6861df2576_1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16861df2576_1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Nazi’s Final Solution was to exterminate all the Jews of Europe. It was known in the Warsaw Ghetto that no matter what they did, they most likely would not overcome the German Army or survive.  So why resist?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sz="1100">
                <a:solidFill>
                  <a:srgbClr val="333333"/>
                </a:solidFill>
                <a:latin typeface="Arial"/>
                <a:ea typeface="Arial"/>
                <a:cs typeface="Arial"/>
                <a:sym typeface="Arial"/>
              </a:rPr>
              <a:t>About Mordecai Anielewicz (1919-1943): Anielewicz was commander of the Zydowska Organizacja Bojowa [Jewish Fighting Organization, ZOB] from November 1942, and one of the leaders of the ghetto uprisings in January and April 1943. Anielewicz was killed in a bunker, with other leaders of the ZOB, in May 1943.  He was raised in what Vladka Meed refers to as the chain of resistance. </a:t>
            </a:r>
            <a:endParaRPr/>
          </a:p>
          <a:p>
            <a:pPr indent="0" lvl="0" marL="0" rtl="0" algn="l">
              <a:lnSpc>
                <a:spcPct val="115000"/>
              </a:lnSpc>
              <a:spcBef>
                <a:spcPts val="1200"/>
              </a:spcBef>
              <a:spcAft>
                <a:spcPts val="0"/>
              </a:spcAft>
              <a:buSzPts val="1100"/>
              <a:buNone/>
            </a:pPr>
            <a:r>
              <a:rPr lang="en-US" sz="1100">
                <a:solidFill>
                  <a:srgbClr val="333333"/>
                </a:solidFill>
                <a:latin typeface="Arial"/>
                <a:ea typeface="Arial"/>
                <a:cs typeface="Arial"/>
                <a:sym typeface="Arial"/>
              </a:rPr>
              <a:t>Photo on the right: (he is the one standing in back on the right) the photo is a group portrait of members of the Hashomer Hatzair socialist Zionist youth movement in 1938. United States Holocaust Memorial Museum, courtesy of Leah Hammerstein Silverstein.</a:t>
            </a:r>
            <a:endParaRPr sz="1100">
              <a:solidFill>
                <a:srgbClr val="333333"/>
              </a:solidFill>
              <a:latin typeface="Arial"/>
              <a:ea typeface="Arial"/>
              <a:cs typeface="Arial"/>
              <a:sym typeface="Arial"/>
            </a:endParaRPr>
          </a:p>
          <a:p>
            <a:pPr indent="0" lvl="0" marL="0" rtl="0" algn="l">
              <a:spcBef>
                <a:spcPts val="1200"/>
              </a:spcBef>
              <a:spcAft>
                <a:spcPts val="0"/>
              </a:spcAft>
              <a:buNone/>
            </a:pPr>
            <a:r>
              <a:t/>
            </a:r>
            <a:endParaRPr sz="1100">
              <a:latin typeface="Arial"/>
              <a:ea typeface="Arial"/>
              <a:cs typeface="Arial"/>
              <a:sym typeface="Arial"/>
            </a:endParaRPr>
          </a:p>
          <a:p>
            <a:pPr indent="0" lvl="0" marL="914400" rtl="0" algn="l">
              <a:lnSpc>
                <a:spcPct val="115000"/>
              </a:lnSpc>
              <a:spcBef>
                <a:spcPts val="1200"/>
              </a:spcBef>
              <a:spcAft>
                <a:spcPts val="0"/>
              </a:spcAft>
              <a:buSzPts val="1100"/>
              <a:buNone/>
            </a:pPr>
            <a:r>
              <a:t/>
            </a:r>
            <a:endParaRPr sz="1100">
              <a:latin typeface="Arial"/>
              <a:ea typeface="Arial"/>
              <a:cs typeface="Arial"/>
              <a:sym typeface="Arial"/>
            </a:endParaRPr>
          </a:p>
          <a:p>
            <a:pPr indent="0" lvl="0" marL="0" rtl="0" algn="l">
              <a:spcBef>
                <a:spcPts val="1200"/>
              </a:spcBef>
              <a:spcAft>
                <a:spcPts val="0"/>
              </a:spcAft>
              <a:buNone/>
            </a:pPr>
            <a:r>
              <a:t/>
            </a:r>
            <a:endParaRPr sz="1100">
              <a:latin typeface="Arial"/>
              <a:ea typeface="Arial"/>
              <a:cs typeface="Arial"/>
              <a:sym typeface="Arial"/>
            </a:endParaRPr>
          </a:p>
          <a:p>
            <a:pPr indent="0" lvl="0" marL="914400" rtl="0" algn="l">
              <a:lnSpc>
                <a:spcPct val="115000"/>
              </a:lnSpc>
              <a:spcBef>
                <a:spcPts val="1200"/>
              </a:spcBef>
              <a:spcAft>
                <a:spcPts val="0"/>
              </a:spcAft>
              <a:buSzPts val="1100"/>
              <a:buNone/>
            </a:pPr>
            <a:r>
              <a:t/>
            </a:r>
            <a:endParaRPr sz="1100">
              <a:latin typeface="Arial"/>
              <a:ea typeface="Arial"/>
              <a:cs typeface="Arial"/>
              <a:sym typeface="Arial"/>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p:txBody>
      </p:sp>
      <p:sp>
        <p:nvSpPr>
          <p:cNvPr id="167" name="Google Shape;167;g16861df2576_1_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6861df2576_1_3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16861df2576_1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8" name="Google Shape;1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g16861df2576_1_49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 name="Google Shape;59;g16861df2576_1_490"/>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60" name="Google Shape;60;g16861df2576_1_490"/>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 name="Google Shape;61;g16861df2576_1_490"/>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62" name="Google Shape;62;g16861df2576_1_49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3" name="Shape 63"/>
        <p:cNvGrpSpPr/>
        <p:nvPr/>
      </p:nvGrpSpPr>
      <p:grpSpPr>
        <a:xfrm>
          <a:off x="0" y="0"/>
          <a:ext cx="0" cy="0"/>
          <a:chOff x="0" y="0"/>
          <a:chExt cx="0" cy="0"/>
        </a:xfrm>
      </p:grpSpPr>
      <p:sp>
        <p:nvSpPr>
          <p:cNvPr id="64" name="Google Shape;64;g16861df2576_1_496"/>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65" name="Google Shape;65;g16861df2576_1_49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6" name="Shape 66"/>
        <p:cNvGrpSpPr/>
        <p:nvPr/>
      </p:nvGrpSpPr>
      <p:grpSpPr>
        <a:xfrm>
          <a:off x="0" y="0"/>
          <a:ext cx="0" cy="0"/>
          <a:chOff x="0" y="0"/>
          <a:chExt cx="0" cy="0"/>
        </a:xfrm>
      </p:grpSpPr>
      <p:sp>
        <p:nvSpPr>
          <p:cNvPr id="67" name="Google Shape;67;g16861df2576_1_499"/>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68" name="Google Shape;68;g16861df2576_1_499"/>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69" name="Google Shape;69;g16861df2576_1_49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g16861df2576_1_50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2" name="Shape 72"/>
        <p:cNvGrpSpPr/>
        <p:nvPr/>
      </p:nvGrpSpPr>
      <p:grpSpPr>
        <a:xfrm>
          <a:off x="0" y="0"/>
          <a:ext cx="0" cy="0"/>
          <a:chOff x="0" y="0"/>
          <a:chExt cx="0" cy="0"/>
        </a:xfrm>
      </p:grpSpPr>
      <p:sp>
        <p:nvSpPr>
          <p:cNvPr id="73" name="Google Shape;73;g16861df2576_1_50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74" name="Google Shape;74;g16861df2576_1_50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75" name="Google Shape;75;g16861df2576_1_50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500"/>
            </a:lvl1pPr>
            <a:lvl2pPr lvl="1" rtl="0" algn="l">
              <a:spcBef>
                <a:spcPts val="0"/>
              </a:spcBef>
              <a:spcAft>
                <a:spcPts val="0"/>
              </a:spcAft>
              <a:buSzPts val="1500"/>
              <a:buNone/>
              <a:defRPr sz="1500"/>
            </a:lvl2pPr>
            <a:lvl3pPr lvl="2" rtl="0" algn="l">
              <a:spcBef>
                <a:spcPts val="0"/>
              </a:spcBef>
              <a:spcAft>
                <a:spcPts val="0"/>
              </a:spcAft>
              <a:buSzPts val="1500"/>
              <a:buNone/>
              <a:defRPr sz="1500"/>
            </a:lvl3pPr>
            <a:lvl4pPr lvl="3" rtl="0" algn="l">
              <a:spcBef>
                <a:spcPts val="0"/>
              </a:spcBef>
              <a:spcAft>
                <a:spcPts val="0"/>
              </a:spcAft>
              <a:buSzPts val="1500"/>
              <a:buNone/>
              <a:defRPr sz="1500"/>
            </a:lvl4pPr>
            <a:lvl5pPr lvl="4" rtl="0" algn="l">
              <a:spcBef>
                <a:spcPts val="0"/>
              </a:spcBef>
              <a:spcAft>
                <a:spcPts val="0"/>
              </a:spcAft>
              <a:buSzPts val="1500"/>
              <a:buNone/>
              <a:defRPr sz="1500"/>
            </a:lvl5pPr>
            <a:lvl6pPr lvl="5" rtl="0" algn="l">
              <a:spcBef>
                <a:spcPts val="0"/>
              </a:spcBef>
              <a:spcAft>
                <a:spcPts val="0"/>
              </a:spcAft>
              <a:buSzPts val="1500"/>
              <a:buNone/>
              <a:defRPr sz="1500"/>
            </a:lvl6pPr>
            <a:lvl7pPr lvl="6" rtl="0" algn="l">
              <a:spcBef>
                <a:spcPts val="0"/>
              </a:spcBef>
              <a:spcAft>
                <a:spcPts val="0"/>
              </a:spcAft>
              <a:buSzPts val="1500"/>
              <a:buNone/>
              <a:defRPr sz="1500"/>
            </a:lvl7pPr>
            <a:lvl8pPr lvl="7" rtl="0" algn="l">
              <a:spcBef>
                <a:spcPts val="0"/>
              </a:spcBef>
              <a:spcAft>
                <a:spcPts val="0"/>
              </a:spcAft>
              <a:buSzPts val="1500"/>
              <a:buNone/>
              <a:defRPr sz="1500"/>
            </a:lvl8pPr>
            <a:lvl9pPr lvl="8" rtl="0" algn="l">
              <a:spcBef>
                <a:spcPts val="0"/>
              </a:spcBef>
              <a:spcAft>
                <a:spcPts val="0"/>
              </a:spcAft>
              <a:buSzPts val="1500"/>
              <a:buNone/>
              <a:defRPr sz="1500"/>
            </a:lvl9pPr>
          </a:lstStyle>
          <a:p/>
        </p:txBody>
      </p:sp>
      <p:sp>
        <p:nvSpPr>
          <p:cNvPr id="76" name="Google Shape;76;g16861df2576_1_50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sz="1500"/>
            </a:lvl1pPr>
            <a:lvl2pPr lvl="1" rtl="0" algn="l">
              <a:spcBef>
                <a:spcPts val="0"/>
              </a:spcBef>
              <a:spcAft>
                <a:spcPts val="0"/>
              </a:spcAft>
              <a:buSzPts val="1500"/>
              <a:buNone/>
              <a:defRPr sz="1500"/>
            </a:lvl2pPr>
            <a:lvl3pPr lvl="2" rtl="0" algn="l">
              <a:spcBef>
                <a:spcPts val="0"/>
              </a:spcBef>
              <a:spcAft>
                <a:spcPts val="0"/>
              </a:spcAft>
              <a:buSzPts val="1500"/>
              <a:buNone/>
              <a:defRPr sz="1500"/>
            </a:lvl3pPr>
            <a:lvl4pPr lvl="3" rtl="0" algn="l">
              <a:spcBef>
                <a:spcPts val="0"/>
              </a:spcBef>
              <a:spcAft>
                <a:spcPts val="0"/>
              </a:spcAft>
              <a:buSzPts val="1500"/>
              <a:buNone/>
              <a:defRPr sz="1500"/>
            </a:lvl4pPr>
            <a:lvl5pPr lvl="4" rtl="0" algn="l">
              <a:spcBef>
                <a:spcPts val="0"/>
              </a:spcBef>
              <a:spcAft>
                <a:spcPts val="0"/>
              </a:spcAft>
              <a:buSzPts val="1500"/>
              <a:buNone/>
              <a:defRPr sz="1500"/>
            </a:lvl5pPr>
            <a:lvl6pPr lvl="5" rtl="0" algn="l">
              <a:spcBef>
                <a:spcPts val="0"/>
              </a:spcBef>
              <a:spcAft>
                <a:spcPts val="0"/>
              </a:spcAft>
              <a:buSzPts val="1500"/>
              <a:buNone/>
              <a:defRPr sz="1500"/>
            </a:lvl6pPr>
            <a:lvl7pPr lvl="6" rtl="0" algn="l">
              <a:spcBef>
                <a:spcPts val="0"/>
              </a:spcBef>
              <a:spcAft>
                <a:spcPts val="0"/>
              </a:spcAft>
              <a:buSzPts val="1500"/>
              <a:buNone/>
              <a:defRPr sz="1500"/>
            </a:lvl7pPr>
            <a:lvl8pPr lvl="7" rtl="0" algn="l">
              <a:spcBef>
                <a:spcPts val="0"/>
              </a:spcBef>
              <a:spcAft>
                <a:spcPts val="0"/>
              </a:spcAft>
              <a:buSzPts val="1500"/>
              <a:buNone/>
              <a:defRPr sz="1500"/>
            </a:lvl8pPr>
            <a:lvl9pPr lvl="8" rtl="0" algn="l">
              <a:spcBef>
                <a:spcPts val="0"/>
              </a:spcBef>
              <a:spcAft>
                <a:spcPts val="0"/>
              </a:spcAft>
              <a:buSzPts val="1500"/>
              <a:buNone/>
              <a:defRPr sz="1500"/>
            </a:lvl9pPr>
          </a:lstStyle>
          <a:p/>
        </p:txBody>
      </p:sp>
      <p:sp>
        <p:nvSpPr>
          <p:cNvPr id="77" name="Google Shape;77;g16861df2576_1_50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g16861df2576_1_5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80" name="Google Shape;80;g16861df2576_1_511"/>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81" name="Google Shape;81;g16861df2576_1_511"/>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1600"/>
              </a:spcBef>
              <a:spcAft>
                <a:spcPts val="0"/>
              </a:spcAft>
              <a:buClr>
                <a:schemeClr val="dk1"/>
              </a:buClr>
              <a:buSzPts val="1900"/>
              <a:buChar char="○"/>
              <a:defRPr/>
            </a:lvl2pPr>
            <a:lvl3pPr indent="-349250" lvl="2" marL="1371600" rtl="0" algn="l">
              <a:lnSpc>
                <a:spcPct val="90000"/>
              </a:lnSpc>
              <a:spcBef>
                <a:spcPts val="1600"/>
              </a:spcBef>
              <a:spcAft>
                <a:spcPts val="0"/>
              </a:spcAft>
              <a:buClr>
                <a:schemeClr val="dk1"/>
              </a:buClr>
              <a:buSzPts val="1900"/>
              <a:buChar char="■"/>
              <a:defRPr/>
            </a:lvl3pPr>
            <a:lvl4pPr indent="-349250" lvl="3" marL="1828800" rtl="0" algn="l">
              <a:lnSpc>
                <a:spcPct val="90000"/>
              </a:lnSpc>
              <a:spcBef>
                <a:spcPts val="1600"/>
              </a:spcBef>
              <a:spcAft>
                <a:spcPts val="0"/>
              </a:spcAft>
              <a:buClr>
                <a:schemeClr val="dk1"/>
              </a:buClr>
              <a:buSzPts val="1900"/>
              <a:buChar char="●"/>
              <a:defRPr/>
            </a:lvl4pPr>
            <a:lvl5pPr indent="-349250" lvl="4" marL="2286000" rtl="0" algn="l">
              <a:lnSpc>
                <a:spcPct val="90000"/>
              </a:lnSpc>
              <a:spcBef>
                <a:spcPts val="1600"/>
              </a:spcBef>
              <a:spcAft>
                <a:spcPts val="0"/>
              </a:spcAft>
              <a:buClr>
                <a:schemeClr val="dk1"/>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82" name="Google Shape;82;g16861df2576_1_5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500"/>
            </a:lvl1pPr>
            <a:lvl2pPr lvl="1" rtl="0" algn="l">
              <a:spcBef>
                <a:spcPts val="0"/>
              </a:spcBef>
              <a:spcAft>
                <a:spcPts val="0"/>
              </a:spcAft>
              <a:buSzPts val="1500"/>
              <a:buNone/>
              <a:defRPr sz="1500"/>
            </a:lvl2pPr>
            <a:lvl3pPr lvl="2" rtl="0" algn="l">
              <a:spcBef>
                <a:spcPts val="0"/>
              </a:spcBef>
              <a:spcAft>
                <a:spcPts val="0"/>
              </a:spcAft>
              <a:buSzPts val="1500"/>
              <a:buNone/>
              <a:defRPr sz="1500"/>
            </a:lvl3pPr>
            <a:lvl4pPr lvl="3" rtl="0" algn="l">
              <a:spcBef>
                <a:spcPts val="0"/>
              </a:spcBef>
              <a:spcAft>
                <a:spcPts val="0"/>
              </a:spcAft>
              <a:buSzPts val="1500"/>
              <a:buNone/>
              <a:defRPr sz="1500"/>
            </a:lvl4pPr>
            <a:lvl5pPr lvl="4" rtl="0" algn="l">
              <a:spcBef>
                <a:spcPts val="0"/>
              </a:spcBef>
              <a:spcAft>
                <a:spcPts val="0"/>
              </a:spcAft>
              <a:buSzPts val="1500"/>
              <a:buNone/>
              <a:defRPr sz="1500"/>
            </a:lvl5pPr>
            <a:lvl6pPr lvl="5" rtl="0" algn="l">
              <a:spcBef>
                <a:spcPts val="0"/>
              </a:spcBef>
              <a:spcAft>
                <a:spcPts val="0"/>
              </a:spcAft>
              <a:buSzPts val="1500"/>
              <a:buNone/>
              <a:defRPr sz="1500"/>
            </a:lvl6pPr>
            <a:lvl7pPr lvl="6" rtl="0" algn="l">
              <a:spcBef>
                <a:spcPts val="0"/>
              </a:spcBef>
              <a:spcAft>
                <a:spcPts val="0"/>
              </a:spcAft>
              <a:buSzPts val="1500"/>
              <a:buNone/>
              <a:defRPr sz="1500"/>
            </a:lvl7pPr>
            <a:lvl8pPr lvl="7" rtl="0" algn="l">
              <a:spcBef>
                <a:spcPts val="0"/>
              </a:spcBef>
              <a:spcAft>
                <a:spcPts val="0"/>
              </a:spcAft>
              <a:buSzPts val="1500"/>
              <a:buNone/>
              <a:defRPr sz="1500"/>
            </a:lvl8pPr>
            <a:lvl9pPr lvl="8" rtl="0" algn="l">
              <a:spcBef>
                <a:spcPts val="0"/>
              </a:spcBef>
              <a:spcAft>
                <a:spcPts val="0"/>
              </a:spcAft>
              <a:buSzPts val="1500"/>
              <a:buNone/>
              <a:defRPr sz="1500"/>
            </a:lvl9pPr>
          </a:lstStyle>
          <a:p/>
        </p:txBody>
      </p:sp>
      <p:sp>
        <p:nvSpPr>
          <p:cNvPr id="83" name="Google Shape;83;g16861df2576_1_5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sz="1500"/>
            </a:lvl1pPr>
            <a:lvl2pPr lvl="1" rtl="0" algn="l">
              <a:spcBef>
                <a:spcPts val="0"/>
              </a:spcBef>
              <a:spcAft>
                <a:spcPts val="0"/>
              </a:spcAft>
              <a:buSzPts val="1500"/>
              <a:buNone/>
              <a:defRPr sz="1500"/>
            </a:lvl2pPr>
            <a:lvl3pPr lvl="2" rtl="0" algn="l">
              <a:spcBef>
                <a:spcPts val="0"/>
              </a:spcBef>
              <a:spcAft>
                <a:spcPts val="0"/>
              </a:spcAft>
              <a:buSzPts val="1500"/>
              <a:buNone/>
              <a:defRPr sz="1500"/>
            </a:lvl3pPr>
            <a:lvl4pPr lvl="3" rtl="0" algn="l">
              <a:spcBef>
                <a:spcPts val="0"/>
              </a:spcBef>
              <a:spcAft>
                <a:spcPts val="0"/>
              </a:spcAft>
              <a:buSzPts val="1500"/>
              <a:buNone/>
              <a:defRPr sz="1500"/>
            </a:lvl4pPr>
            <a:lvl5pPr lvl="4" rtl="0" algn="l">
              <a:spcBef>
                <a:spcPts val="0"/>
              </a:spcBef>
              <a:spcAft>
                <a:spcPts val="0"/>
              </a:spcAft>
              <a:buSzPts val="1500"/>
              <a:buNone/>
              <a:defRPr sz="1500"/>
            </a:lvl5pPr>
            <a:lvl6pPr lvl="5" rtl="0" algn="l">
              <a:spcBef>
                <a:spcPts val="0"/>
              </a:spcBef>
              <a:spcAft>
                <a:spcPts val="0"/>
              </a:spcAft>
              <a:buSzPts val="1500"/>
              <a:buNone/>
              <a:defRPr sz="1500"/>
            </a:lvl6pPr>
            <a:lvl7pPr lvl="6" rtl="0" algn="l">
              <a:spcBef>
                <a:spcPts val="0"/>
              </a:spcBef>
              <a:spcAft>
                <a:spcPts val="0"/>
              </a:spcAft>
              <a:buSzPts val="1500"/>
              <a:buNone/>
              <a:defRPr sz="1500"/>
            </a:lvl7pPr>
            <a:lvl8pPr lvl="7" rtl="0" algn="l">
              <a:spcBef>
                <a:spcPts val="0"/>
              </a:spcBef>
              <a:spcAft>
                <a:spcPts val="0"/>
              </a:spcAft>
              <a:buSzPts val="1500"/>
              <a:buNone/>
              <a:defRPr sz="1500"/>
            </a:lvl8pPr>
            <a:lvl9pPr lvl="8" rtl="0" algn="l">
              <a:spcBef>
                <a:spcPts val="0"/>
              </a:spcBef>
              <a:spcAft>
                <a:spcPts val="0"/>
              </a:spcAft>
              <a:buSzPts val="1500"/>
              <a:buNone/>
              <a:defRPr sz="1500"/>
            </a:lvl9pPr>
          </a:lstStyle>
          <a:p/>
        </p:txBody>
      </p:sp>
      <p:sp>
        <p:nvSpPr>
          <p:cNvPr id="84" name="Google Shape;84;g16861df2576_1_5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_OBJECTS_1">
    <p:spTree>
      <p:nvGrpSpPr>
        <p:cNvPr id="85" name="Shape 85"/>
        <p:cNvGrpSpPr/>
        <p:nvPr/>
      </p:nvGrpSpPr>
      <p:grpSpPr>
        <a:xfrm>
          <a:off x="0" y="0"/>
          <a:ext cx="0" cy="0"/>
          <a:chOff x="0" y="0"/>
          <a:chExt cx="0" cy="0"/>
        </a:xfrm>
      </p:grpSpPr>
      <p:sp>
        <p:nvSpPr>
          <p:cNvPr id="86" name="Google Shape;86;g16861df2576_1_5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87" name="Google Shape;87;g16861df2576_1_51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lt1"/>
              </a:buClr>
              <a:buSzPts val="1900"/>
              <a:buChar char="●"/>
              <a:defRPr/>
            </a:lvl1pPr>
            <a:lvl2pPr indent="-349250" lvl="1" marL="914400" rtl="0" algn="l">
              <a:lnSpc>
                <a:spcPct val="90000"/>
              </a:lnSpc>
              <a:spcBef>
                <a:spcPts val="1600"/>
              </a:spcBef>
              <a:spcAft>
                <a:spcPts val="0"/>
              </a:spcAft>
              <a:buClr>
                <a:schemeClr val="lt1"/>
              </a:buClr>
              <a:buSzPts val="1900"/>
              <a:buChar char="○"/>
              <a:defRPr/>
            </a:lvl2pPr>
            <a:lvl3pPr indent="-349250" lvl="2" marL="1371600" rtl="0" algn="l">
              <a:lnSpc>
                <a:spcPct val="90000"/>
              </a:lnSpc>
              <a:spcBef>
                <a:spcPts val="1600"/>
              </a:spcBef>
              <a:spcAft>
                <a:spcPts val="0"/>
              </a:spcAft>
              <a:buClr>
                <a:schemeClr val="lt1"/>
              </a:buClr>
              <a:buSzPts val="1900"/>
              <a:buChar char="■"/>
              <a:defRPr/>
            </a:lvl3pPr>
            <a:lvl4pPr indent="-349250" lvl="3" marL="1828800" rtl="0" algn="l">
              <a:lnSpc>
                <a:spcPct val="90000"/>
              </a:lnSpc>
              <a:spcBef>
                <a:spcPts val="1600"/>
              </a:spcBef>
              <a:spcAft>
                <a:spcPts val="0"/>
              </a:spcAft>
              <a:buClr>
                <a:schemeClr val="lt1"/>
              </a:buClr>
              <a:buSzPts val="1900"/>
              <a:buChar char="●"/>
              <a:defRPr/>
            </a:lvl4pPr>
            <a:lvl5pPr indent="-349250" lvl="4" marL="2286000" rtl="0" algn="l">
              <a:lnSpc>
                <a:spcPct val="90000"/>
              </a:lnSpc>
              <a:spcBef>
                <a:spcPts val="1600"/>
              </a:spcBef>
              <a:spcAft>
                <a:spcPts val="0"/>
              </a:spcAft>
              <a:buClr>
                <a:schemeClr val="lt1"/>
              </a:buClr>
              <a:buSzPts val="1900"/>
              <a:buChar char="○"/>
              <a:defRPr/>
            </a:lvl5pPr>
            <a:lvl6pPr indent="-349250" lvl="5" marL="2743200" rtl="0" algn="l">
              <a:lnSpc>
                <a:spcPct val="90000"/>
              </a:lnSpc>
              <a:spcBef>
                <a:spcPts val="1600"/>
              </a:spcBef>
              <a:spcAft>
                <a:spcPts val="0"/>
              </a:spcAft>
              <a:buClr>
                <a:schemeClr val="lt1"/>
              </a:buClr>
              <a:buSzPts val="1900"/>
              <a:buChar char="■"/>
              <a:defRPr/>
            </a:lvl6pPr>
            <a:lvl7pPr indent="-349250" lvl="6" marL="3200400" rtl="0" algn="l">
              <a:lnSpc>
                <a:spcPct val="90000"/>
              </a:lnSpc>
              <a:spcBef>
                <a:spcPts val="1600"/>
              </a:spcBef>
              <a:spcAft>
                <a:spcPts val="0"/>
              </a:spcAft>
              <a:buClr>
                <a:schemeClr val="lt1"/>
              </a:buClr>
              <a:buSzPts val="1900"/>
              <a:buChar char="●"/>
              <a:defRPr/>
            </a:lvl7pPr>
            <a:lvl8pPr indent="-349250" lvl="7" marL="3657600" rtl="0" algn="l">
              <a:lnSpc>
                <a:spcPct val="90000"/>
              </a:lnSpc>
              <a:spcBef>
                <a:spcPts val="1600"/>
              </a:spcBef>
              <a:spcAft>
                <a:spcPts val="0"/>
              </a:spcAft>
              <a:buClr>
                <a:schemeClr val="lt1"/>
              </a:buClr>
              <a:buSzPts val="1900"/>
              <a:buChar char="○"/>
              <a:defRPr/>
            </a:lvl8pPr>
            <a:lvl9pPr indent="-349250" lvl="8" marL="4114800" rtl="0" algn="l">
              <a:lnSpc>
                <a:spcPct val="90000"/>
              </a:lnSpc>
              <a:spcBef>
                <a:spcPts val="1600"/>
              </a:spcBef>
              <a:spcAft>
                <a:spcPts val="1600"/>
              </a:spcAft>
              <a:buClr>
                <a:schemeClr val="lt1"/>
              </a:buClr>
              <a:buSzPts val="1900"/>
              <a:buChar char="■"/>
              <a:defRPr/>
            </a:lvl9pPr>
          </a:lstStyle>
          <a:p/>
        </p:txBody>
      </p:sp>
      <p:sp>
        <p:nvSpPr>
          <p:cNvPr id="88" name="Google Shape;88;g16861df2576_1_518"/>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lt1"/>
              </a:buClr>
              <a:buSzPts val="1900"/>
              <a:buChar char="●"/>
              <a:defRPr/>
            </a:lvl1pPr>
            <a:lvl2pPr indent="-349250" lvl="1" marL="914400" rtl="0" algn="l">
              <a:lnSpc>
                <a:spcPct val="90000"/>
              </a:lnSpc>
              <a:spcBef>
                <a:spcPts val="1600"/>
              </a:spcBef>
              <a:spcAft>
                <a:spcPts val="0"/>
              </a:spcAft>
              <a:buClr>
                <a:schemeClr val="lt1"/>
              </a:buClr>
              <a:buSzPts val="1900"/>
              <a:buChar char="○"/>
              <a:defRPr/>
            </a:lvl2pPr>
            <a:lvl3pPr indent="-349250" lvl="2" marL="1371600" rtl="0" algn="l">
              <a:lnSpc>
                <a:spcPct val="90000"/>
              </a:lnSpc>
              <a:spcBef>
                <a:spcPts val="1600"/>
              </a:spcBef>
              <a:spcAft>
                <a:spcPts val="0"/>
              </a:spcAft>
              <a:buClr>
                <a:schemeClr val="lt1"/>
              </a:buClr>
              <a:buSzPts val="1900"/>
              <a:buChar char="■"/>
              <a:defRPr/>
            </a:lvl3pPr>
            <a:lvl4pPr indent="-349250" lvl="3" marL="1828800" rtl="0" algn="l">
              <a:lnSpc>
                <a:spcPct val="90000"/>
              </a:lnSpc>
              <a:spcBef>
                <a:spcPts val="1600"/>
              </a:spcBef>
              <a:spcAft>
                <a:spcPts val="0"/>
              </a:spcAft>
              <a:buClr>
                <a:schemeClr val="lt1"/>
              </a:buClr>
              <a:buSzPts val="1900"/>
              <a:buChar char="●"/>
              <a:defRPr/>
            </a:lvl4pPr>
            <a:lvl5pPr indent="-349250" lvl="4" marL="2286000" rtl="0" algn="l">
              <a:lnSpc>
                <a:spcPct val="90000"/>
              </a:lnSpc>
              <a:spcBef>
                <a:spcPts val="1600"/>
              </a:spcBef>
              <a:spcAft>
                <a:spcPts val="0"/>
              </a:spcAft>
              <a:buClr>
                <a:schemeClr val="lt1"/>
              </a:buClr>
              <a:buSzPts val="1900"/>
              <a:buChar char="○"/>
              <a:defRPr/>
            </a:lvl5pPr>
            <a:lvl6pPr indent="-349250" lvl="5" marL="2743200" rtl="0" algn="l">
              <a:lnSpc>
                <a:spcPct val="90000"/>
              </a:lnSpc>
              <a:spcBef>
                <a:spcPts val="1600"/>
              </a:spcBef>
              <a:spcAft>
                <a:spcPts val="0"/>
              </a:spcAft>
              <a:buClr>
                <a:schemeClr val="lt1"/>
              </a:buClr>
              <a:buSzPts val="1900"/>
              <a:buChar char="■"/>
              <a:defRPr/>
            </a:lvl6pPr>
            <a:lvl7pPr indent="-349250" lvl="6" marL="3200400" rtl="0" algn="l">
              <a:lnSpc>
                <a:spcPct val="90000"/>
              </a:lnSpc>
              <a:spcBef>
                <a:spcPts val="1600"/>
              </a:spcBef>
              <a:spcAft>
                <a:spcPts val="0"/>
              </a:spcAft>
              <a:buClr>
                <a:schemeClr val="lt1"/>
              </a:buClr>
              <a:buSzPts val="1900"/>
              <a:buChar char="●"/>
              <a:defRPr/>
            </a:lvl7pPr>
            <a:lvl8pPr indent="-349250" lvl="7" marL="3657600" rtl="0" algn="l">
              <a:lnSpc>
                <a:spcPct val="90000"/>
              </a:lnSpc>
              <a:spcBef>
                <a:spcPts val="1600"/>
              </a:spcBef>
              <a:spcAft>
                <a:spcPts val="0"/>
              </a:spcAft>
              <a:buClr>
                <a:schemeClr val="lt1"/>
              </a:buClr>
              <a:buSzPts val="1900"/>
              <a:buChar char="○"/>
              <a:defRPr/>
            </a:lvl8pPr>
            <a:lvl9pPr indent="-349250" lvl="8" marL="4114800" rtl="0" algn="l">
              <a:lnSpc>
                <a:spcPct val="90000"/>
              </a:lnSpc>
              <a:spcBef>
                <a:spcPts val="1600"/>
              </a:spcBef>
              <a:spcAft>
                <a:spcPts val="1600"/>
              </a:spcAft>
              <a:buClr>
                <a:schemeClr val="lt1"/>
              </a:buClr>
              <a:buSzPts val="1900"/>
              <a:buChar char="■"/>
              <a:defRPr/>
            </a:lvl9pPr>
          </a:lstStyle>
          <a:p/>
        </p:txBody>
      </p:sp>
      <p:sp>
        <p:nvSpPr>
          <p:cNvPr id="89" name="Google Shape;89;g16861df2576_1_5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500"/>
            </a:lvl1pPr>
            <a:lvl2pPr lvl="1" rtl="0" algn="l">
              <a:spcBef>
                <a:spcPts val="0"/>
              </a:spcBef>
              <a:spcAft>
                <a:spcPts val="0"/>
              </a:spcAft>
              <a:buSzPts val="1500"/>
              <a:buNone/>
              <a:defRPr sz="1500"/>
            </a:lvl2pPr>
            <a:lvl3pPr lvl="2" rtl="0" algn="l">
              <a:spcBef>
                <a:spcPts val="0"/>
              </a:spcBef>
              <a:spcAft>
                <a:spcPts val="0"/>
              </a:spcAft>
              <a:buSzPts val="1500"/>
              <a:buNone/>
              <a:defRPr sz="1500"/>
            </a:lvl3pPr>
            <a:lvl4pPr lvl="3" rtl="0" algn="l">
              <a:spcBef>
                <a:spcPts val="0"/>
              </a:spcBef>
              <a:spcAft>
                <a:spcPts val="0"/>
              </a:spcAft>
              <a:buSzPts val="1500"/>
              <a:buNone/>
              <a:defRPr sz="1500"/>
            </a:lvl4pPr>
            <a:lvl5pPr lvl="4" rtl="0" algn="l">
              <a:spcBef>
                <a:spcPts val="0"/>
              </a:spcBef>
              <a:spcAft>
                <a:spcPts val="0"/>
              </a:spcAft>
              <a:buSzPts val="1500"/>
              <a:buNone/>
              <a:defRPr sz="1500"/>
            </a:lvl5pPr>
            <a:lvl6pPr lvl="5" rtl="0" algn="l">
              <a:spcBef>
                <a:spcPts val="0"/>
              </a:spcBef>
              <a:spcAft>
                <a:spcPts val="0"/>
              </a:spcAft>
              <a:buSzPts val="1500"/>
              <a:buNone/>
              <a:defRPr sz="1500"/>
            </a:lvl6pPr>
            <a:lvl7pPr lvl="6" rtl="0" algn="l">
              <a:spcBef>
                <a:spcPts val="0"/>
              </a:spcBef>
              <a:spcAft>
                <a:spcPts val="0"/>
              </a:spcAft>
              <a:buSzPts val="1500"/>
              <a:buNone/>
              <a:defRPr sz="1500"/>
            </a:lvl7pPr>
            <a:lvl8pPr lvl="7" rtl="0" algn="l">
              <a:spcBef>
                <a:spcPts val="0"/>
              </a:spcBef>
              <a:spcAft>
                <a:spcPts val="0"/>
              </a:spcAft>
              <a:buSzPts val="1500"/>
              <a:buNone/>
              <a:defRPr sz="1500"/>
            </a:lvl8pPr>
            <a:lvl9pPr lvl="8" rtl="0" algn="l">
              <a:spcBef>
                <a:spcPts val="0"/>
              </a:spcBef>
              <a:spcAft>
                <a:spcPts val="0"/>
              </a:spcAft>
              <a:buSzPts val="1500"/>
              <a:buNone/>
              <a:defRPr sz="1500"/>
            </a:lvl9pPr>
          </a:lstStyle>
          <a:p/>
        </p:txBody>
      </p:sp>
      <p:sp>
        <p:nvSpPr>
          <p:cNvPr id="90" name="Google Shape;90;g16861df2576_1_5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sz="1500"/>
            </a:lvl1pPr>
            <a:lvl2pPr lvl="1" rtl="0" algn="l">
              <a:spcBef>
                <a:spcPts val="0"/>
              </a:spcBef>
              <a:spcAft>
                <a:spcPts val="0"/>
              </a:spcAft>
              <a:buSzPts val="1500"/>
              <a:buNone/>
              <a:defRPr sz="1500"/>
            </a:lvl2pPr>
            <a:lvl3pPr lvl="2" rtl="0" algn="l">
              <a:spcBef>
                <a:spcPts val="0"/>
              </a:spcBef>
              <a:spcAft>
                <a:spcPts val="0"/>
              </a:spcAft>
              <a:buSzPts val="1500"/>
              <a:buNone/>
              <a:defRPr sz="1500"/>
            </a:lvl3pPr>
            <a:lvl4pPr lvl="3" rtl="0" algn="l">
              <a:spcBef>
                <a:spcPts val="0"/>
              </a:spcBef>
              <a:spcAft>
                <a:spcPts val="0"/>
              </a:spcAft>
              <a:buSzPts val="1500"/>
              <a:buNone/>
              <a:defRPr sz="1500"/>
            </a:lvl4pPr>
            <a:lvl5pPr lvl="4" rtl="0" algn="l">
              <a:spcBef>
                <a:spcPts val="0"/>
              </a:spcBef>
              <a:spcAft>
                <a:spcPts val="0"/>
              </a:spcAft>
              <a:buSzPts val="1500"/>
              <a:buNone/>
              <a:defRPr sz="1500"/>
            </a:lvl5pPr>
            <a:lvl6pPr lvl="5" rtl="0" algn="l">
              <a:spcBef>
                <a:spcPts val="0"/>
              </a:spcBef>
              <a:spcAft>
                <a:spcPts val="0"/>
              </a:spcAft>
              <a:buSzPts val="1500"/>
              <a:buNone/>
              <a:defRPr sz="1500"/>
            </a:lvl6pPr>
            <a:lvl7pPr lvl="6" rtl="0" algn="l">
              <a:spcBef>
                <a:spcPts val="0"/>
              </a:spcBef>
              <a:spcAft>
                <a:spcPts val="0"/>
              </a:spcAft>
              <a:buSzPts val="1500"/>
              <a:buNone/>
              <a:defRPr sz="1500"/>
            </a:lvl7pPr>
            <a:lvl8pPr lvl="7" rtl="0" algn="l">
              <a:spcBef>
                <a:spcPts val="0"/>
              </a:spcBef>
              <a:spcAft>
                <a:spcPts val="0"/>
              </a:spcAft>
              <a:buSzPts val="1500"/>
              <a:buNone/>
              <a:defRPr sz="1500"/>
            </a:lvl8pPr>
            <a:lvl9pPr lvl="8" rtl="0" algn="l">
              <a:spcBef>
                <a:spcPts val="0"/>
              </a:spcBef>
              <a:spcAft>
                <a:spcPts val="0"/>
              </a:spcAft>
              <a:buSzPts val="1500"/>
              <a:buNone/>
              <a:defRPr sz="1500"/>
            </a:lvl9pPr>
          </a:lstStyle>
          <a:p/>
        </p:txBody>
      </p:sp>
      <p:sp>
        <p:nvSpPr>
          <p:cNvPr id="91" name="Google Shape;91;g16861df2576_1_5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4" name="Google Shape;24;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 name="Shape 31"/>
        <p:cNvGrpSpPr/>
        <p:nvPr/>
      </p:nvGrpSpPr>
      <p:grpSpPr>
        <a:xfrm>
          <a:off x="0" y="0"/>
          <a:ext cx="0" cy="0"/>
          <a:chOff x="0" y="0"/>
          <a:chExt cx="0" cy="0"/>
        </a:xfrm>
      </p:grpSpPr>
      <p:sp>
        <p:nvSpPr>
          <p:cNvPr id="32" name="Google Shape;32;g16861df2576_1_464"/>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33" name="Google Shape;33;g16861df2576_1_464"/>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34" name="Google Shape;34;g16861df2576_1_46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g16861df2576_1_468"/>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37" name="Google Shape;37;g16861df2576_1_46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 name="Shape 38"/>
        <p:cNvGrpSpPr/>
        <p:nvPr/>
      </p:nvGrpSpPr>
      <p:grpSpPr>
        <a:xfrm>
          <a:off x="0" y="0"/>
          <a:ext cx="0" cy="0"/>
          <a:chOff x="0" y="0"/>
          <a:chExt cx="0" cy="0"/>
        </a:xfrm>
      </p:grpSpPr>
      <p:sp>
        <p:nvSpPr>
          <p:cNvPr id="39" name="Google Shape;39;g16861df2576_1_47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40" name="Google Shape;40;g16861df2576_1_471"/>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41" name="Google Shape;41;g16861df2576_1_47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sp>
        <p:nvSpPr>
          <p:cNvPr id="43" name="Google Shape;43;g16861df2576_1_47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44" name="Google Shape;44;g16861df2576_1_47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5" name="Google Shape;45;g16861df2576_1_47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6" name="Google Shape;46;g16861df2576_1_47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g16861df2576_1_48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49" name="Google Shape;49;g16861df2576_1_48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 name="Shape 50"/>
        <p:cNvGrpSpPr/>
        <p:nvPr/>
      </p:nvGrpSpPr>
      <p:grpSpPr>
        <a:xfrm>
          <a:off x="0" y="0"/>
          <a:ext cx="0" cy="0"/>
          <a:chOff x="0" y="0"/>
          <a:chExt cx="0" cy="0"/>
        </a:xfrm>
      </p:grpSpPr>
      <p:sp>
        <p:nvSpPr>
          <p:cNvPr id="51" name="Google Shape;51;g16861df2576_1_483"/>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52" name="Google Shape;52;g16861df2576_1_483"/>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53" name="Google Shape;53;g16861df2576_1_48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4" name="Shape 54"/>
        <p:cNvGrpSpPr/>
        <p:nvPr/>
      </p:nvGrpSpPr>
      <p:grpSpPr>
        <a:xfrm>
          <a:off x="0" y="0"/>
          <a:ext cx="0" cy="0"/>
          <a:chOff x="0" y="0"/>
          <a:chExt cx="0" cy="0"/>
        </a:xfrm>
      </p:grpSpPr>
      <p:sp>
        <p:nvSpPr>
          <p:cNvPr id="55" name="Google Shape;55;g16861df2576_1_487"/>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56" name="Google Shape;56;g16861df2576_1_48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15" Type="http://schemas.openxmlformats.org/officeDocument/2006/relationships/theme" Target="../theme/theme2.xml"/><Relationship Id="rId14" Type="http://schemas.openxmlformats.org/officeDocument/2006/relationships/slideLayout" Target="../slideLayouts/slideLayout1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7" name="Shape 27"/>
        <p:cNvGrpSpPr/>
        <p:nvPr/>
      </p:nvGrpSpPr>
      <p:grpSpPr>
        <a:xfrm>
          <a:off x="0" y="0"/>
          <a:ext cx="0" cy="0"/>
          <a:chOff x="0" y="0"/>
          <a:chExt cx="0" cy="0"/>
        </a:xfrm>
      </p:grpSpPr>
      <p:sp>
        <p:nvSpPr>
          <p:cNvPr id="28" name="Google Shape;28;g16861df2576_1_46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29" name="Google Shape;29;g16861df2576_1_46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30" name="Google Shape;30;g16861df2576_1_46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8.jpg"/><Relationship Id="rId5" Type="http://schemas.openxmlformats.org/officeDocument/2006/relationships/image" Target="../media/image1.png"/><Relationship Id="rId6"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4.jpg"/><Relationship Id="rId4" Type="http://schemas.openxmlformats.org/officeDocument/2006/relationships/image" Target="../media/image1.png"/><Relationship Id="rId5"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4.jpg"/><Relationship Id="rId5" Type="http://schemas.openxmlformats.org/officeDocument/2006/relationships/image" Target="../media/image10.jpg"/><Relationship Id="rId6" Type="http://schemas.openxmlformats.org/officeDocument/2006/relationships/image" Target="../media/image15.png"/><Relationship Id="rId7"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95" name="Shape 95"/>
        <p:cNvGrpSpPr/>
        <p:nvPr/>
      </p:nvGrpSpPr>
      <p:grpSpPr>
        <a:xfrm>
          <a:off x="0" y="0"/>
          <a:ext cx="0" cy="0"/>
          <a:chOff x="0" y="0"/>
          <a:chExt cx="0" cy="0"/>
        </a:xfrm>
      </p:grpSpPr>
      <p:sp>
        <p:nvSpPr>
          <p:cNvPr id="96" name="Google Shape;96;g16861df2576_1_266"/>
          <p:cNvSpPr txBox="1"/>
          <p:nvPr>
            <p:ph type="ctrTitle"/>
          </p:nvPr>
        </p:nvSpPr>
        <p:spPr>
          <a:xfrm>
            <a:off x="7464680" y="2064067"/>
            <a:ext cx="4179900" cy="2407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Libre Franklin Black"/>
              <a:buNone/>
            </a:pPr>
            <a:r>
              <a:rPr b="1" lang="en-US" sz="5500">
                <a:solidFill>
                  <a:schemeClr val="lt1"/>
                </a:solidFill>
                <a:latin typeface="Libre Franklin Black"/>
                <a:ea typeface="Libre Franklin Black"/>
                <a:cs typeface="Libre Franklin Black"/>
                <a:sym typeface="Libre Franklin Black"/>
              </a:rPr>
              <a:t>Breaking the Myth: </a:t>
            </a:r>
            <a:br>
              <a:rPr b="1" lang="en-US" sz="5500">
                <a:solidFill>
                  <a:schemeClr val="lt1"/>
                </a:solidFill>
                <a:latin typeface="Libre Franklin Black"/>
                <a:ea typeface="Libre Franklin Black"/>
                <a:cs typeface="Libre Franklin Black"/>
                <a:sym typeface="Libre Franklin Black"/>
              </a:rPr>
            </a:br>
            <a:r>
              <a:rPr b="1" lang="en-US" sz="5500">
                <a:solidFill>
                  <a:schemeClr val="lt1"/>
                </a:solidFill>
                <a:latin typeface="Libre Franklin Black"/>
                <a:ea typeface="Libre Franklin Black"/>
                <a:cs typeface="Libre Franklin Black"/>
                <a:sym typeface="Libre Franklin Black"/>
              </a:rPr>
              <a:t>How Jews Resisted During the Holocaust</a:t>
            </a:r>
            <a:endParaRPr>
              <a:solidFill>
                <a:schemeClr val="lt1"/>
              </a:solidFill>
            </a:endParaRPr>
          </a:p>
        </p:txBody>
      </p:sp>
      <p:sp>
        <p:nvSpPr>
          <p:cNvPr id="97" name="Google Shape;97;g16861df2576_1_266"/>
          <p:cNvSpPr txBox="1"/>
          <p:nvPr>
            <p:ph idx="1" type="subTitle"/>
          </p:nvPr>
        </p:nvSpPr>
        <p:spPr>
          <a:xfrm>
            <a:off x="6605081" y="4659796"/>
            <a:ext cx="5039700" cy="1148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sz="3200">
                <a:solidFill>
                  <a:schemeClr val="lt1"/>
                </a:solidFill>
                <a:latin typeface="Libre Franklin Black"/>
                <a:ea typeface="Libre Franklin Black"/>
                <a:cs typeface="Libre Franklin Black"/>
                <a:sym typeface="Libre Franklin Black"/>
              </a:rPr>
              <a:t>An Inquiry Lesson</a:t>
            </a:r>
            <a:endParaRPr sz="3200">
              <a:solidFill>
                <a:schemeClr val="lt1"/>
              </a:solidFill>
              <a:latin typeface="Libre Franklin Black"/>
              <a:ea typeface="Libre Franklin Black"/>
              <a:cs typeface="Libre Franklin Black"/>
              <a:sym typeface="Libre Franklin Black"/>
            </a:endParaRPr>
          </a:p>
          <a:p>
            <a:pPr indent="0" lvl="0" marL="0" rtl="0" algn="l">
              <a:lnSpc>
                <a:spcPct val="90000"/>
              </a:lnSpc>
              <a:spcBef>
                <a:spcPts val="0"/>
              </a:spcBef>
              <a:spcAft>
                <a:spcPts val="0"/>
              </a:spcAft>
              <a:buClr>
                <a:schemeClr val="lt1"/>
              </a:buClr>
              <a:buSzPts val="3200"/>
              <a:buNone/>
            </a:pPr>
            <a:r>
              <a:t/>
            </a:r>
            <a:endParaRPr sz="2700">
              <a:solidFill>
                <a:schemeClr val="lt1"/>
              </a:solidFill>
              <a:latin typeface="Libre Franklin Black"/>
              <a:ea typeface="Libre Franklin Black"/>
              <a:cs typeface="Libre Franklin Black"/>
              <a:sym typeface="Libre Franklin Black"/>
            </a:endParaRPr>
          </a:p>
        </p:txBody>
      </p:sp>
      <p:sp>
        <p:nvSpPr>
          <p:cNvPr id="98" name="Google Shape;98;g16861df2576_1_266"/>
          <p:cNvSpPr/>
          <p:nvPr/>
        </p:nvSpPr>
        <p:spPr>
          <a:xfrm rot="10800000">
            <a:off x="1" y="0"/>
            <a:ext cx="7188051" cy="6858000"/>
          </a:xfrm>
          <a:custGeom>
            <a:rect b="b" l="l" r="r" t="t"/>
            <a:pathLst>
              <a:path extrusionOk="0" h="6858000" w="7188051">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descr="Timeline&#10;&#10;Description automatically generated with medium confidence" id="99" name="Google Shape;99;g16861df2576_1_266"/>
          <p:cNvPicPr preferRelativeResize="0"/>
          <p:nvPr/>
        </p:nvPicPr>
        <p:blipFill rotWithShape="1">
          <a:blip r:embed="rId3">
            <a:alphaModFix/>
          </a:blip>
          <a:srcRect b="0" l="8724" r="14411" t="0"/>
          <a:stretch/>
        </p:blipFill>
        <p:spPr>
          <a:xfrm>
            <a:off x="1" y="10"/>
            <a:ext cx="7028495" cy="6858000"/>
          </a:xfrm>
          <a:custGeom>
            <a:rect b="b" l="l" r="r" t="t"/>
            <a:pathLst>
              <a:path extrusionOk="0" h="6858000" w="7028495">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pic>
        <p:nvPicPr>
          <p:cNvPr descr="Text&#10;&#10;Description automatically generated with low confidence" id="100" name="Google Shape;100;g16861df2576_1_266"/>
          <p:cNvPicPr preferRelativeResize="0"/>
          <p:nvPr/>
        </p:nvPicPr>
        <p:blipFill rotWithShape="1">
          <a:blip r:embed="rId4">
            <a:alphaModFix/>
          </a:blip>
          <a:srcRect b="0" l="0" r="0" t="0"/>
          <a:stretch/>
        </p:blipFill>
        <p:spPr>
          <a:xfrm>
            <a:off x="9821426" y="5792944"/>
            <a:ext cx="2230988" cy="8907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1" name="Shape 191"/>
        <p:cNvGrpSpPr/>
        <p:nvPr/>
      </p:nvGrpSpPr>
      <p:grpSpPr>
        <a:xfrm>
          <a:off x="0" y="0"/>
          <a:ext cx="0" cy="0"/>
          <a:chOff x="0" y="0"/>
          <a:chExt cx="0" cy="0"/>
        </a:xfrm>
      </p:grpSpPr>
      <p:sp>
        <p:nvSpPr>
          <p:cNvPr id="192" name="Google Shape;192;g16861df2576_1_368"/>
          <p:cNvSpPr/>
          <p:nvPr/>
        </p:nvSpPr>
        <p:spPr>
          <a:xfrm>
            <a:off x="1524" y="0"/>
            <a:ext cx="121893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93" name="Google Shape;193;g16861df2576_1_368"/>
          <p:cNvSpPr/>
          <p:nvPr/>
        </p:nvSpPr>
        <p:spPr>
          <a:xfrm>
            <a:off x="-1" y="0"/>
            <a:ext cx="6464700" cy="6858000"/>
          </a:xfrm>
          <a:prstGeom prst="rect">
            <a:avLst/>
          </a:prstGeom>
          <a:solidFill>
            <a:schemeClr val="dk1">
              <a:alpha val="807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94" name="Google Shape;194;g16861df2576_1_368"/>
          <p:cNvSpPr/>
          <p:nvPr/>
        </p:nvSpPr>
        <p:spPr>
          <a:xfrm>
            <a:off x="-1" y="0"/>
            <a:ext cx="4545792" cy="6858000"/>
          </a:xfrm>
          <a:custGeom>
            <a:rect b="b" l="l" r="r" t="t"/>
            <a:pathLst>
              <a:path extrusionOk="0" h="6858000" w="4319042">
                <a:moveTo>
                  <a:pt x="0" y="0"/>
                </a:moveTo>
                <a:lnTo>
                  <a:pt x="1142888" y="0"/>
                </a:lnTo>
                <a:lnTo>
                  <a:pt x="4319042" y="6858000"/>
                </a:lnTo>
                <a:lnTo>
                  <a:pt x="0" y="6858000"/>
                </a:lnTo>
                <a:close/>
              </a:path>
            </a:pathLst>
          </a:custGeom>
          <a:solidFill>
            <a:schemeClr val="dk1">
              <a:alpha val="349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95" name="Google Shape;195;g16861df2576_1_368"/>
          <p:cNvSpPr txBox="1"/>
          <p:nvPr>
            <p:ph type="title"/>
          </p:nvPr>
        </p:nvSpPr>
        <p:spPr>
          <a:xfrm>
            <a:off x="804672" y="640263"/>
            <a:ext cx="5157300" cy="1344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Libre Franklin Black"/>
              <a:buNone/>
            </a:pPr>
            <a:r>
              <a:rPr lang="en-US" sz="4000">
                <a:solidFill>
                  <a:srgbClr val="FFFFFF"/>
                </a:solidFill>
                <a:latin typeface="Libre Franklin Black"/>
                <a:ea typeface="Libre Franklin Black"/>
                <a:cs typeface="Libre Franklin Black"/>
                <a:sym typeface="Libre Franklin Black"/>
              </a:rPr>
              <a:t>1. Sam Boymel </a:t>
            </a:r>
            <a:endParaRPr>
              <a:solidFill>
                <a:srgbClr val="FFFFFF"/>
              </a:solidFill>
            </a:endParaRPr>
          </a:p>
        </p:txBody>
      </p:sp>
      <p:sp>
        <p:nvSpPr>
          <p:cNvPr id="196" name="Google Shape;196;g16861df2576_1_368"/>
          <p:cNvSpPr txBox="1"/>
          <p:nvPr>
            <p:ph idx="1" type="body"/>
          </p:nvPr>
        </p:nvSpPr>
        <p:spPr>
          <a:xfrm>
            <a:off x="804672" y="2121763"/>
            <a:ext cx="5157300" cy="3773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000"/>
              <a:buNone/>
            </a:pPr>
            <a:r>
              <a:rPr lang="en-US" sz="2000">
                <a:solidFill>
                  <a:srgbClr val="FFFFFF"/>
                </a:solidFill>
              </a:rPr>
              <a:t>Before you watch Sam’s testimony, read his bio and fill in the first two boxes on your graphic organizer. </a:t>
            </a:r>
            <a:endParaRPr>
              <a:solidFill>
                <a:srgbClr val="FFFFFF"/>
              </a:solidFill>
            </a:endParaRPr>
          </a:p>
          <a:p>
            <a:pPr indent="0" lvl="0" marL="0" rtl="0" algn="l">
              <a:lnSpc>
                <a:spcPct val="90000"/>
              </a:lnSpc>
              <a:spcBef>
                <a:spcPts val="1100"/>
              </a:spcBef>
              <a:spcAft>
                <a:spcPts val="0"/>
              </a:spcAft>
              <a:buClr>
                <a:schemeClr val="lt1"/>
              </a:buClr>
              <a:buSzPts val="2000"/>
              <a:buNone/>
            </a:pPr>
            <a:r>
              <a:rPr lang="en-US" sz="2000">
                <a:solidFill>
                  <a:srgbClr val="FFFFFF"/>
                </a:solidFill>
              </a:rPr>
              <a:t>Then, watch his video testimony and fill in the final two boxes on your graphic organizer. </a:t>
            </a:r>
            <a:endParaRPr sz="2000">
              <a:solidFill>
                <a:srgbClr val="FFFFFF"/>
              </a:solidFill>
            </a:endParaRPr>
          </a:p>
        </p:txBody>
      </p:sp>
      <p:pic>
        <p:nvPicPr>
          <p:cNvPr id="197" name="Google Shape;197;g16861df2576_1_368"/>
          <p:cNvPicPr preferRelativeResize="0"/>
          <p:nvPr/>
        </p:nvPicPr>
        <p:blipFill rotWithShape="1">
          <a:blip r:embed="rId3">
            <a:alphaModFix/>
          </a:blip>
          <a:srcRect b="48842" l="52333" r="861" t="953"/>
          <a:stretch/>
        </p:blipFill>
        <p:spPr>
          <a:xfrm>
            <a:off x="7868356" y="-4676"/>
            <a:ext cx="4323645" cy="6858000"/>
          </a:xfrm>
          <a:prstGeom prst="rect">
            <a:avLst/>
          </a:prstGeom>
          <a:noFill/>
          <a:ln>
            <a:noFill/>
          </a:ln>
        </p:spPr>
      </p:pic>
      <p:pic>
        <p:nvPicPr>
          <p:cNvPr descr="Text&#10;&#10;Description automatically generated with low confidence" id="198" name="Google Shape;198;g16861df2576_1_368"/>
          <p:cNvPicPr preferRelativeResize="0"/>
          <p:nvPr/>
        </p:nvPicPr>
        <p:blipFill rotWithShape="1">
          <a:blip r:embed="rId4">
            <a:alphaModFix/>
          </a:blip>
          <a:srcRect b="0" l="0" r="0" t="0"/>
          <a:stretch/>
        </p:blipFill>
        <p:spPr>
          <a:xfrm>
            <a:off x="10397114" y="6052366"/>
            <a:ext cx="1630815" cy="6511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pic>
        <p:nvPicPr>
          <p:cNvPr id="204" name="Google Shape;204;g16861df2576_1_379"/>
          <p:cNvPicPr preferRelativeResize="0"/>
          <p:nvPr>
            <p:ph idx="1" type="body"/>
          </p:nvPr>
        </p:nvPicPr>
        <p:blipFill rotWithShape="1">
          <a:blip r:embed="rId3">
            <a:alphaModFix/>
          </a:blip>
          <a:srcRect b="0" l="0" r="0" t="0"/>
          <a:stretch/>
        </p:blipFill>
        <p:spPr>
          <a:xfrm>
            <a:off x="433783" y="312697"/>
            <a:ext cx="9224700" cy="6065100"/>
          </a:xfrm>
          <a:prstGeom prst="rect">
            <a:avLst/>
          </a:prstGeom>
          <a:noFill/>
          <a:ln>
            <a:noFill/>
          </a:ln>
        </p:spPr>
      </p:pic>
      <p:pic>
        <p:nvPicPr>
          <p:cNvPr descr="Text&#10;&#10;Description automatically generated with low confidence" id="205" name="Google Shape;205;g16861df2576_1_379"/>
          <p:cNvPicPr preferRelativeResize="0"/>
          <p:nvPr/>
        </p:nvPicPr>
        <p:blipFill rotWithShape="1">
          <a:blip r:embed="rId4">
            <a:alphaModFix/>
          </a:blip>
          <a:srcRect b="0" l="0" r="0" t="0"/>
          <a:stretch/>
        </p:blipFill>
        <p:spPr>
          <a:xfrm>
            <a:off x="10385962" y="6161103"/>
            <a:ext cx="1630815" cy="651148"/>
          </a:xfrm>
          <a:prstGeom prst="rect">
            <a:avLst/>
          </a:prstGeom>
          <a:noFill/>
          <a:ln>
            <a:noFill/>
          </a:ln>
        </p:spPr>
      </p:pic>
      <p:pic>
        <p:nvPicPr>
          <p:cNvPr descr="Text&#10;&#10;Description automatically generated with low confidence" id="206" name="Google Shape;206;g16861df2576_1_379"/>
          <p:cNvPicPr preferRelativeResize="0"/>
          <p:nvPr/>
        </p:nvPicPr>
        <p:blipFill rotWithShape="1">
          <a:blip r:embed="rId5">
            <a:alphaModFix/>
          </a:blip>
          <a:srcRect b="0" l="0" r="0" t="0"/>
          <a:stretch/>
        </p:blipFill>
        <p:spPr>
          <a:xfrm>
            <a:off x="10397114" y="6052366"/>
            <a:ext cx="1630815" cy="6511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
        <p:nvSpPr>
          <p:cNvPr id="212" name="Google Shape;212;g16861df2576_1_386"/>
          <p:cNvSpPr/>
          <p:nvPr/>
        </p:nvSpPr>
        <p:spPr>
          <a:xfrm>
            <a:off x="1524000" y="857250"/>
            <a:ext cx="9144000" cy="5143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lt1"/>
              </a:solidFill>
              <a:latin typeface="Calibri"/>
              <a:ea typeface="Calibri"/>
              <a:cs typeface="Calibri"/>
              <a:sym typeface="Calibri"/>
            </a:endParaRPr>
          </a:p>
        </p:txBody>
      </p:sp>
      <p:pic>
        <p:nvPicPr>
          <p:cNvPr id="213" name="Google Shape;213;g16861df2576_1_386"/>
          <p:cNvPicPr preferRelativeResize="0"/>
          <p:nvPr/>
        </p:nvPicPr>
        <p:blipFill rotWithShape="1">
          <a:blip r:embed="rId3">
            <a:alphaModFix/>
          </a:blip>
          <a:srcRect b="42692" l="0" r="0" t="4943"/>
          <a:stretch/>
        </p:blipFill>
        <p:spPr>
          <a:xfrm>
            <a:off x="1524001" y="857258"/>
            <a:ext cx="3413414" cy="5143500"/>
          </a:xfrm>
          <a:custGeom>
            <a:rect b="b" l="l" r="r" t="t"/>
            <a:pathLst>
              <a:path extrusionOk="0" h="6858000" w="4551219">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noFill/>
          <a:ln>
            <a:noFill/>
          </a:ln>
        </p:spPr>
      </p:pic>
      <p:grpSp>
        <p:nvGrpSpPr>
          <p:cNvPr id="214" name="Google Shape;214;g16861df2576_1_386"/>
          <p:cNvGrpSpPr/>
          <p:nvPr/>
        </p:nvGrpSpPr>
        <p:grpSpPr>
          <a:xfrm>
            <a:off x="4296963" y="857251"/>
            <a:ext cx="663181" cy="5143501"/>
            <a:chOff x="3697284" y="0"/>
            <a:chExt cx="884241" cy="6858001"/>
          </a:xfrm>
        </p:grpSpPr>
        <p:sp>
          <p:nvSpPr>
            <p:cNvPr id="215" name="Google Shape;215;g16861df2576_1_386"/>
            <p:cNvSpPr/>
            <p:nvPr/>
          </p:nvSpPr>
          <p:spPr>
            <a:xfrm flipH="1" rot="-5400000">
              <a:off x="705641"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a:outerShdw blurRad="381000" rotWithShape="0" algn="l" dist="152400">
                <a:srgbClr val="000000">
                  <a:alpha val="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lt1"/>
                </a:solidFill>
                <a:latin typeface="Calibri"/>
                <a:ea typeface="Calibri"/>
                <a:cs typeface="Calibri"/>
                <a:sym typeface="Calibri"/>
              </a:endParaRPr>
            </a:p>
          </p:txBody>
        </p:sp>
        <p:sp>
          <p:nvSpPr>
            <p:cNvPr id="216" name="Google Shape;216;g16861df2576_1_386"/>
            <p:cNvSpPr/>
            <p:nvPr/>
          </p:nvSpPr>
          <p:spPr>
            <a:xfrm flipH="1" rot="-5400000">
              <a:off x="715166"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algn="tl" flip="none" tx="0" sx="100000" ty="0" sy="100000"/>
            </a:blipFill>
            <a:ln>
              <a:noFill/>
            </a:ln>
            <a:effectLst>
              <a:outerShdw blurRad="381000" rotWithShape="0" algn="l" dist="152400">
                <a:srgbClr val="000000">
                  <a:alpha val="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00">
                <a:solidFill>
                  <a:schemeClr val="lt1"/>
                </a:solidFill>
                <a:latin typeface="Calibri"/>
                <a:ea typeface="Calibri"/>
                <a:cs typeface="Calibri"/>
                <a:sym typeface="Calibri"/>
              </a:endParaRPr>
            </a:p>
          </p:txBody>
        </p:sp>
      </p:grpSp>
      <p:sp>
        <p:nvSpPr>
          <p:cNvPr id="217" name="Google Shape;217;g16861df2576_1_386"/>
          <p:cNvSpPr txBox="1"/>
          <p:nvPr>
            <p:ph idx="1" type="subTitle"/>
          </p:nvPr>
        </p:nvSpPr>
        <p:spPr>
          <a:xfrm>
            <a:off x="5638800" y="2133600"/>
            <a:ext cx="4496100" cy="1828800"/>
          </a:xfrm>
          <a:prstGeom prst="rect">
            <a:avLst/>
          </a:prstGeom>
          <a:noFill/>
          <a:ln>
            <a:noFill/>
          </a:ln>
        </p:spPr>
        <p:txBody>
          <a:bodyPr anchorCtr="0" anchor="t" bIns="45700" lIns="91425" spcFirstLastPara="1" rIns="91425" wrap="square" tIns="45700">
            <a:normAutofit fontScale="40000" lnSpcReduction="10000"/>
          </a:bodyPr>
          <a:lstStyle/>
          <a:p>
            <a:pPr indent="0" lvl="0" marL="0" rtl="0" algn="l">
              <a:lnSpc>
                <a:spcPct val="90000"/>
              </a:lnSpc>
              <a:spcBef>
                <a:spcPts val="0"/>
              </a:spcBef>
              <a:spcAft>
                <a:spcPts val="0"/>
              </a:spcAft>
              <a:buClr>
                <a:schemeClr val="lt1"/>
              </a:buClr>
              <a:buSzPct val="51351"/>
              <a:buNone/>
            </a:pPr>
            <a:r>
              <a:rPr lang="en-US">
                <a:solidFill>
                  <a:schemeClr val="lt1"/>
                </a:solidFill>
              </a:rPr>
              <a:t>“It was all about survival. Every day another decree. Things got worse all the time. Germans and Ukrainians in uniform were in front of our house. We could hear but not see shooting and screaming all day long.” </a:t>
            </a:r>
            <a:br>
              <a:rPr lang="en-US">
                <a:solidFill>
                  <a:schemeClr val="lt1"/>
                </a:solidFill>
              </a:rPr>
            </a:br>
            <a:endParaRPr>
              <a:solidFill>
                <a:schemeClr val="lt1"/>
              </a:solidFill>
            </a:endParaRPr>
          </a:p>
          <a:p>
            <a:pPr indent="0" lvl="0" marL="0" rtl="0" algn="l">
              <a:lnSpc>
                <a:spcPct val="90000"/>
              </a:lnSpc>
              <a:spcBef>
                <a:spcPts val="1100"/>
              </a:spcBef>
              <a:spcAft>
                <a:spcPts val="0"/>
              </a:spcAft>
              <a:buClr>
                <a:schemeClr val="lt1"/>
              </a:buClr>
              <a:buSzPct val="51351"/>
              <a:buNone/>
            </a:pPr>
            <a:r>
              <a:rPr lang="en-US">
                <a:solidFill>
                  <a:schemeClr val="lt1"/>
                </a:solidFill>
              </a:rPr>
              <a:t>Lusia (Schwarzwald) Hornstein, Lwow Ghetto</a:t>
            </a:r>
            <a:endParaRPr/>
          </a:p>
          <a:p>
            <a:pPr indent="0" lvl="0" marL="0" rtl="0" algn="ctr">
              <a:lnSpc>
                <a:spcPct val="90000"/>
              </a:lnSpc>
              <a:spcBef>
                <a:spcPts val="1100"/>
              </a:spcBef>
              <a:spcAft>
                <a:spcPts val="0"/>
              </a:spcAft>
              <a:buClr>
                <a:schemeClr val="dk1"/>
              </a:buClr>
              <a:buSzPct val="51351"/>
              <a:buNone/>
            </a:pPr>
            <a:r>
              <a:t/>
            </a:r>
            <a:endParaRPr/>
          </a:p>
        </p:txBody>
      </p:sp>
      <p:pic>
        <p:nvPicPr>
          <p:cNvPr descr="Text&#10;&#10;Description automatically generated with low confidence" id="218" name="Google Shape;218;g16861df2576_1_386"/>
          <p:cNvPicPr preferRelativeResize="0"/>
          <p:nvPr/>
        </p:nvPicPr>
        <p:blipFill rotWithShape="1">
          <a:blip r:embed="rId5">
            <a:alphaModFix/>
          </a:blip>
          <a:srcRect b="0" l="0" r="0" t="0"/>
          <a:stretch/>
        </p:blipFill>
        <p:spPr>
          <a:xfrm>
            <a:off x="10385962" y="6206851"/>
            <a:ext cx="1630815" cy="651148"/>
          </a:xfrm>
          <a:prstGeom prst="rect">
            <a:avLst/>
          </a:prstGeom>
          <a:noFill/>
          <a:ln>
            <a:noFill/>
          </a:ln>
        </p:spPr>
      </p:pic>
      <p:pic>
        <p:nvPicPr>
          <p:cNvPr descr="Text&#10;&#10;Description automatically generated with low confidence" id="219" name="Google Shape;219;g16861df2576_1_386"/>
          <p:cNvPicPr preferRelativeResize="0"/>
          <p:nvPr/>
        </p:nvPicPr>
        <p:blipFill rotWithShape="1">
          <a:blip r:embed="rId6">
            <a:alphaModFix/>
          </a:blip>
          <a:srcRect b="0" l="0" r="0" t="0"/>
          <a:stretch/>
        </p:blipFill>
        <p:spPr>
          <a:xfrm>
            <a:off x="10397114" y="6052366"/>
            <a:ext cx="1630815" cy="6511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pic>
        <p:nvPicPr>
          <p:cNvPr id="225" name="Google Shape;225;g16861df2576_1_398"/>
          <p:cNvPicPr preferRelativeResize="0"/>
          <p:nvPr>
            <p:ph idx="1" type="body"/>
          </p:nvPr>
        </p:nvPicPr>
        <p:blipFill rotWithShape="1">
          <a:blip r:embed="rId3">
            <a:alphaModFix/>
          </a:blip>
          <a:srcRect b="0" l="0" r="0" t="0"/>
          <a:stretch/>
        </p:blipFill>
        <p:spPr>
          <a:xfrm>
            <a:off x="682369" y="495098"/>
            <a:ext cx="8473200" cy="5571300"/>
          </a:xfrm>
          <a:prstGeom prst="rect">
            <a:avLst/>
          </a:prstGeom>
          <a:noFill/>
          <a:ln>
            <a:noFill/>
          </a:ln>
        </p:spPr>
      </p:pic>
      <p:pic>
        <p:nvPicPr>
          <p:cNvPr descr="Text&#10;&#10;Description automatically generated with low confidence" id="226" name="Google Shape;226;g16861df2576_1_398"/>
          <p:cNvPicPr preferRelativeResize="0"/>
          <p:nvPr/>
        </p:nvPicPr>
        <p:blipFill rotWithShape="1">
          <a:blip r:embed="rId4">
            <a:alphaModFix/>
          </a:blip>
          <a:srcRect b="0" l="0" r="0" t="0"/>
          <a:stretch/>
        </p:blipFill>
        <p:spPr>
          <a:xfrm>
            <a:off x="10385962" y="6161103"/>
            <a:ext cx="1630815" cy="651148"/>
          </a:xfrm>
          <a:prstGeom prst="rect">
            <a:avLst/>
          </a:prstGeom>
          <a:noFill/>
          <a:ln>
            <a:noFill/>
          </a:ln>
        </p:spPr>
      </p:pic>
      <p:pic>
        <p:nvPicPr>
          <p:cNvPr descr="Text&#10;&#10;Description automatically generated with low confidence" id="227" name="Google Shape;227;g16861df2576_1_398"/>
          <p:cNvPicPr preferRelativeResize="0"/>
          <p:nvPr/>
        </p:nvPicPr>
        <p:blipFill rotWithShape="1">
          <a:blip r:embed="rId5">
            <a:alphaModFix/>
          </a:blip>
          <a:srcRect b="0" l="0" r="0" t="0"/>
          <a:stretch/>
        </p:blipFill>
        <p:spPr>
          <a:xfrm>
            <a:off x="10397114" y="6052366"/>
            <a:ext cx="1630815" cy="6511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2" name="Shape 232"/>
        <p:cNvGrpSpPr/>
        <p:nvPr/>
      </p:nvGrpSpPr>
      <p:grpSpPr>
        <a:xfrm>
          <a:off x="0" y="0"/>
          <a:ext cx="0" cy="0"/>
          <a:chOff x="0" y="0"/>
          <a:chExt cx="0" cy="0"/>
        </a:xfrm>
      </p:grpSpPr>
      <p:sp>
        <p:nvSpPr>
          <p:cNvPr id="233" name="Google Shape;233;g16861df2576_1_405"/>
          <p:cNvSpPr/>
          <p:nvPr/>
        </p:nvSpPr>
        <p:spPr>
          <a:xfrm>
            <a:off x="1524" y="0"/>
            <a:ext cx="121893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4" name="Google Shape;234;g16861df2576_1_405"/>
          <p:cNvSpPr/>
          <p:nvPr/>
        </p:nvSpPr>
        <p:spPr>
          <a:xfrm>
            <a:off x="-1" y="0"/>
            <a:ext cx="6464700" cy="6858000"/>
          </a:xfrm>
          <a:prstGeom prst="rect">
            <a:avLst/>
          </a:prstGeom>
          <a:solidFill>
            <a:schemeClr val="dk1">
              <a:alpha val="807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5" name="Google Shape;235;g16861df2576_1_405"/>
          <p:cNvSpPr/>
          <p:nvPr/>
        </p:nvSpPr>
        <p:spPr>
          <a:xfrm>
            <a:off x="-1" y="0"/>
            <a:ext cx="4545792" cy="6858000"/>
          </a:xfrm>
          <a:custGeom>
            <a:rect b="b" l="l" r="r" t="t"/>
            <a:pathLst>
              <a:path extrusionOk="0" h="6858000" w="4319042">
                <a:moveTo>
                  <a:pt x="0" y="0"/>
                </a:moveTo>
                <a:lnTo>
                  <a:pt x="1142888" y="0"/>
                </a:lnTo>
                <a:lnTo>
                  <a:pt x="4319042" y="6858000"/>
                </a:lnTo>
                <a:lnTo>
                  <a:pt x="0" y="6858000"/>
                </a:lnTo>
                <a:close/>
              </a:path>
            </a:pathLst>
          </a:custGeom>
          <a:solidFill>
            <a:schemeClr val="dk1">
              <a:alpha val="349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36" name="Google Shape;236;g16861df2576_1_405"/>
          <p:cNvSpPr txBox="1"/>
          <p:nvPr>
            <p:ph type="title"/>
          </p:nvPr>
        </p:nvSpPr>
        <p:spPr>
          <a:xfrm>
            <a:off x="804672" y="640263"/>
            <a:ext cx="5157300" cy="1344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Libre Franklin Black"/>
              <a:buNone/>
            </a:pPr>
            <a:r>
              <a:rPr b="1" lang="en-US" sz="3700">
                <a:solidFill>
                  <a:srgbClr val="FFFFFF"/>
                </a:solidFill>
                <a:latin typeface="Libre Franklin Black"/>
                <a:ea typeface="Libre Franklin Black"/>
                <a:cs typeface="Libre Franklin Black"/>
                <a:sym typeface="Libre Franklin Black"/>
              </a:rPr>
              <a:t>2. </a:t>
            </a:r>
            <a:r>
              <a:rPr lang="en-US" sz="3700">
                <a:solidFill>
                  <a:srgbClr val="FFFFFF"/>
                </a:solidFill>
                <a:latin typeface="Libre Franklin Black"/>
                <a:ea typeface="Libre Franklin Black"/>
                <a:cs typeface="Libre Franklin Black"/>
                <a:sym typeface="Libre Franklin Black"/>
              </a:rPr>
              <a:t>Lusia (Schwarzwald) </a:t>
            </a:r>
            <a:br>
              <a:rPr lang="en-US" sz="3700">
                <a:solidFill>
                  <a:srgbClr val="FFFFFF"/>
                </a:solidFill>
                <a:latin typeface="Libre Franklin Black"/>
                <a:ea typeface="Libre Franklin Black"/>
                <a:cs typeface="Libre Franklin Black"/>
                <a:sym typeface="Libre Franklin Black"/>
              </a:rPr>
            </a:br>
            <a:r>
              <a:rPr lang="en-US" sz="3700">
                <a:solidFill>
                  <a:srgbClr val="FFFFFF"/>
                </a:solidFill>
                <a:latin typeface="Libre Franklin Black"/>
                <a:ea typeface="Libre Franklin Black"/>
                <a:cs typeface="Libre Franklin Black"/>
                <a:sym typeface="Libre Franklin Black"/>
              </a:rPr>
              <a:t>Hornstein</a:t>
            </a:r>
            <a:endParaRPr>
              <a:solidFill>
                <a:srgbClr val="FFFFFF"/>
              </a:solidFill>
            </a:endParaRPr>
          </a:p>
        </p:txBody>
      </p:sp>
      <p:sp>
        <p:nvSpPr>
          <p:cNvPr id="237" name="Google Shape;237;g16861df2576_1_405"/>
          <p:cNvSpPr txBox="1"/>
          <p:nvPr>
            <p:ph idx="1" type="body"/>
          </p:nvPr>
        </p:nvSpPr>
        <p:spPr>
          <a:xfrm>
            <a:off x="804672" y="2121763"/>
            <a:ext cx="5157300" cy="3773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000"/>
              <a:buNone/>
            </a:pPr>
            <a:r>
              <a:rPr lang="en-US" sz="2000">
                <a:solidFill>
                  <a:srgbClr val="FFFFFF"/>
                </a:solidFill>
              </a:rPr>
              <a:t>Before you watch Lusia’s testimony, read her bio and fill in the first two boxes on your graphic organizer. </a:t>
            </a:r>
            <a:endParaRPr>
              <a:solidFill>
                <a:srgbClr val="FFFFFF"/>
              </a:solidFill>
            </a:endParaRPr>
          </a:p>
          <a:p>
            <a:pPr indent="0" lvl="0" marL="0" rtl="0" algn="l">
              <a:lnSpc>
                <a:spcPct val="90000"/>
              </a:lnSpc>
              <a:spcBef>
                <a:spcPts val="1100"/>
              </a:spcBef>
              <a:spcAft>
                <a:spcPts val="0"/>
              </a:spcAft>
              <a:buClr>
                <a:schemeClr val="lt1"/>
              </a:buClr>
              <a:buSzPts val="2000"/>
              <a:buNone/>
            </a:pPr>
            <a:r>
              <a:rPr lang="en-US" sz="2000">
                <a:solidFill>
                  <a:srgbClr val="FFFFFF"/>
                </a:solidFill>
              </a:rPr>
              <a:t>Then, watch her video testimony and fill in the final two boxes on your graphic organizer. 🡪</a:t>
            </a:r>
            <a:endParaRPr>
              <a:solidFill>
                <a:srgbClr val="FFFFFF"/>
              </a:solidFill>
            </a:endParaRPr>
          </a:p>
          <a:p>
            <a:pPr indent="0" lvl="0" marL="0" rtl="0" algn="l">
              <a:lnSpc>
                <a:spcPct val="90000"/>
              </a:lnSpc>
              <a:spcBef>
                <a:spcPts val="1100"/>
              </a:spcBef>
              <a:spcAft>
                <a:spcPts val="1600"/>
              </a:spcAft>
              <a:buClr>
                <a:schemeClr val="lt1"/>
              </a:buClr>
              <a:buSzPts val="2000"/>
              <a:buNone/>
            </a:pPr>
            <a:r>
              <a:rPr lang="en-US" sz="2000">
                <a:solidFill>
                  <a:srgbClr val="FFFFFF"/>
                </a:solidFill>
              </a:rPr>
              <a:t>Follow along with the video transcript, if needed. </a:t>
            </a:r>
            <a:endParaRPr>
              <a:solidFill>
                <a:srgbClr val="FFFFFF"/>
              </a:solidFill>
            </a:endParaRPr>
          </a:p>
        </p:txBody>
      </p:sp>
      <p:pic>
        <p:nvPicPr>
          <p:cNvPr id="238" name="Google Shape;238;g16861df2576_1_405" title="Hornstein_Lusia-14797-05-V01-5000000003286726.mp4"/>
          <p:cNvPicPr preferRelativeResize="0"/>
          <p:nvPr/>
        </p:nvPicPr>
        <p:blipFill rotWithShape="1">
          <a:blip r:embed="rId3">
            <a:alphaModFix/>
          </a:blip>
          <a:srcRect b="0" l="0" r="0" t="0"/>
          <a:stretch/>
        </p:blipFill>
        <p:spPr>
          <a:xfrm>
            <a:off x="6969642" y="1574914"/>
            <a:ext cx="4736963" cy="3552722"/>
          </a:xfrm>
          <a:prstGeom prst="rect">
            <a:avLst/>
          </a:prstGeom>
          <a:noFill/>
          <a:ln>
            <a:noFill/>
          </a:ln>
        </p:spPr>
      </p:pic>
      <p:pic>
        <p:nvPicPr>
          <p:cNvPr id="239" name="Google Shape;239;g16861df2576_1_405"/>
          <p:cNvPicPr preferRelativeResize="0"/>
          <p:nvPr/>
        </p:nvPicPr>
        <p:blipFill rotWithShape="1">
          <a:blip r:embed="rId4">
            <a:alphaModFix/>
          </a:blip>
          <a:srcRect b="0" l="0" r="0" t="0"/>
          <a:stretch/>
        </p:blipFill>
        <p:spPr>
          <a:xfrm>
            <a:off x="10339535" y="6050221"/>
            <a:ext cx="1627773" cy="6523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4" name="Shape 244"/>
        <p:cNvGrpSpPr/>
        <p:nvPr/>
      </p:nvGrpSpPr>
      <p:grpSpPr>
        <a:xfrm>
          <a:off x="0" y="0"/>
          <a:ext cx="0" cy="0"/>
          <a:chOff x="0" y="0"/>
          <a:chExt cx="0" cy="0"/>
        </a:xfrm>
      </p:grpSpPr>
      <p:sp>
        <p:nvSpPr>
          <p:cNvPr id="245" name="Google Shape;245;g16861df2576_1_416"/>
          <p:cNvSpPr/>
          <p:nvPr/>
        </p:nvSpPr>
        <p:spPr>
          <a:xfrm>
            <a:off x="1524" y="0"/>
            <a:ext cx="121893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46" name="Google Shape;246;g16861df2576_1_416"/>
          <p:cNvSpPr/>
          <p:nvPr/>
        </p:nvSpPr>
        <p:spPr>
          <a:xfrm>
            <a:off x="-1" y="0"/>
            <a:ext cx="6464700" cy="6858000"/>
          </a:xfrm>
          <a:prstGeom prst="rect">
            <a:avLst/>
          </a:prstGeom>
          <a:solidFill>
            <a:schemeClr val="dk1">
              <a:alpha val="807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47" name="Google Shape;247;g16861df2576_1_416"/>
          <p:cNvSpPr/>
          <p:nvPr/>
        </p:nvSpPr>
        <p:spPr>
          <a:xfrm>
            <a:off x="-1" y="0"/>
            <a:ext cx="4545792" cy="6858000"/>
          </a:xfrm>
          <a:custGeom>
            <a:rect b="b" l="l" r="r" t="t"/>
            <a:pathLst>
              <a:path extrusionOk="0" h="6858000" w="4319042">
                <a:moveTo>
                  <a:pt x="0" y="0"/>
                </a:moveTo>
                <a:lnTo>
                  <a:pt x="1142888" y="0"/>
                </a:lnTo>
                <a:lnTo>
                  <a:pt x="4319042" y="6858000"/>
                </a:lnTo>
                <a:lnTo>
                  <a:pt x="0" y="6858000"/>
                </a:lnTo>
                <a:close/>
              </a:path>
            </a:pathLst>
          </a:custGeom>
          <a:solidFill>
            <a:schemeClr val="dk1">
              <a:alpha val="349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48" name="Google Shape;248;g16861df2576_1_416"/>
          <p:cNvSpPr txBox="1"/>
          <p:nvPr>
            <p:ph type="title"/>
          </p:nvPr>
        </p:nvSpPr>
        <p:spPr>
          <a:xfrm>
            <a:off x="804672" y="640263"/>
            <a:ext cx="5157300" cy="1344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Libre Franklin Black"/>
              <a:buNone/>
            </a:pPr>
            <a:r>
              <a:rPr lang="en-US" sz="4000">
                <a:solidFill>
                  <a:srgbClr val="FFFFFF"/>
                </a:solidFill>
                <a:latin typeface="Libre Franklin Black"/>
                <a:ea typeface="Libre Franklin Black"/>
                <a:cs typeface="Libre Franklin Black"/>
                <a:sym typeface="Libre Franklin Black"/>
              </a:rPr>
              <a:t>3. Bella Ouziel </a:t>
            </a:r>
            <a:endParaRPr>
              <a:solidFill>
                <a:srgbClr val="FFFFFF"/>
              </a:solidFill>
            </a:endParaRPr>
          </a:p>
        </p:txBody>
      </p:sp>
      <p:sp>
        <p:nvSpPr>
          <p:cNvPr id="249" name="Google Shape;249;g16861df2576_1_416"/>
          <p:cNvSpPr txBox="1"/>
          <p:nvPr>
            <p:ph idx="1" type="body"/>
          </p:nvPr>
        </p:nvSpPr>
        <p:spPr>
          <a:xfrm>
            <a:off x="804672" y="2121763"/>
            <a:ext cx="5157300" cy="3773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000"/>
              <a:buNone/>
            </a:pPr>
            <a:r>
              <a:rPr lang="en-US" sz="2000">
                <a:solidFill>
                  <a:srgbClr val="FFFFFF"/>
                </a:solidFill>
              </a:rPr>
              <a:t>Before you watch Bella’s testimony, read her bio and fill in the first two boxes on your graphic organizer. </a:t>
            </a:r>
            <a:endParaRPr>
              <a:solidFill>
                <a:srgbClr val="FFFFFF"/>
              </a:solidFill>
            </a:endParaRPr>
          </a:p>
          <a:p>
            <a:pPr indent="0" lvl="0" marL="0" rtl="0" algn="l">
              <a:lnSpc>
                <a:spcPct val="90000"/>
              </a:lnSpc>
              <a:spcBef>
                <a:spcPts val="1100"/>
              </a:spcBef>
              <a:spcAft>
                <a:spcPts val="0"/>
              </a:spcAft>
              <a:buClr>
                <a:schemeClr val="lt1"/>
              </a:buClr>
              <a:buSzPts val="2000"/>
              <a:buNone/>
            </a:pPr>
            <a:r>
              <a:rPr lang="en-US" sz="2000">
                <a:solidFill>
                  <a:srgbClr val="FFFFFF"/>
                </a:solidFill>
              </a:rPr>
              <a:t>Then, watch her video testimony and fill in the final two boxes on your graphic organizer. 🡪</a:t>
            </a:r>
            <a:endParaRPr>
              <a:solidFill>
                <a:srgbClr val="FFFFFF"/>
              </a:solidFill>
            </a:endParaRPr>
          </a:p>
          <a:p>
            <a:pPr indent="0" lvl="0" marL="0" rtl="0" algn="l">
              <a:lnSpc>
                <a:spcPct val="90000"/>
              </a:lnSpc>
              <a:spcBef>
                <a:spcPts val="1100"/>
              </a:spcBef>
              <a:spcAft>
                <a:spcPts val="0"/>
              </a:spcAft>
              <a:buClr>
                <a:schemeClr val="lt1"/>
              </a:buClr>
              <a:buSzPts val="2000"/>
              <a:buNone/>
            </a:pPr>
            <a:r>
              <a:rPr lang="en-US" sz="2000">
                <a:solidFill>
                  <a:srgbClr val="FFFFFF"/>
                </a:solidFill>
              </a:rPr>
              <a:t>Follow along with the video transcript, if needed. </a:t>
            </a:r>
            <a:endParaRPr>
              <a:solidFill>
                <a:srgbClr val="FFFFFF"/>
              </a:solidFill>
            </a:endParaRPr>
          </a:p>
          <a:p>
            <a:pPr indent="-101600" lvl="0" marL="241300" rtl="0" algn="l">
              <a:lnSpc>
                <a:spcPct val="90000"/>
              </a:lnSpc>
              <a:spcBef>
                <a:spcPts val="1100"/>
              </a:spcBef>
              <a:spcAft>
                <a:spcPts val="1600"/>
              </a:spcAft>
              <a:buClr>
                <a:schemeClr val="lt1"/>
              </a:buClr>
              <a:buSzPts val="2000"/>
              <a:buNone/>
            </a:pPr>
            <a:r>
              <a:t/>
            </a:r>
            <a:endParaRPr sz="2000">
              <a:solidFill>
                <a:srgbClr val="FFFFFF"/>
              </a:solidFill>
            </a:endParaRPr>
          </a:p>
        </p:txBody>
      </p:sp>
      <p:pic>
        <p:nvPicPr>
          <p:cNvPr id="250" name="Google Shape;250;g16861df2576_1_416" title="Ouziel_Bella-14675-02-V01-5000000003288374.mp4"/>
          <p:cNvPicPr preferRelativeResize="0"/>
          <p:nvPr/>
        </p:nvPicPr>
        <p:blipFill rotWithShape="1">
          <a:blip r:embed="rId3">
            <a:alphaModFix/>
          </a:blip>
          <a:srcRect b="0" l="0" r="0" t="0"/>
          <a:stretch/>
        </p:blipFill>
        <p:spPr>
          <a:xfrm>
            <a:off x="6969642" y="1574914"/>
            <a:ext cx="4736963" cy="3552722"/>
          </a:xfrm>
          <a:prstGeom prst="rect">
            <a:avLst/>
          </a:prstGeom>
          <a:noFill/>
          <a:ln>
            <a:noFill/>
          </a:ln>
        </p:spPr>
      </p:pic>
      <p:pic>
        <p:nvPicPr>
          <p:cNvPr descr="Text&#10;&#10;Description automatically generated with low confidence" id="251" name="Google Shape;251;g16861df2576_1_416"/>
          <p:cNvPicPr preferRelativeResize="0"/>
          <p:nvPr/>
        </p:nvPicPr>
        <p:blipFill rotWithShape="1">
          <a:blip r:embed="rId4">
            <a:alphaModFix/>
          </a:blip>
          <a:srcRect b="0" l="0" r="0" t="0"/>
          <a:stretch/>
        </p:blipFill>
        <p:spPr>
          <a:xfrm>
            <a:off x="10385962" y="6161103"/>
            <a:ext cx="1630815" cy="651148"/>
          </a:xfrm>
          <a:prstGeom prst="rect">
            <a:avLst/>
          </a:prstGeom>
          <a:noFill/>
          <a:ln>
            <a:noFill/>
          </a:ln>
        </p:spPr>
      </p:pic>
      <p:pic>
        <p:nvPicPr>
          <p:cNvPr descr="Text&#10;&#10;Description automatically generated with low confidence" id="252" name="Google Shape;252;g16861df2576_1_416"/>
          <p:cNvPicPr preferRelativeResize="0"/>
          <p:nvPr/>
        </p:nvPicPr>
        <p:blipFill rotWithShape="1">
          <a:blip r:embed="rId5">
            <a:alphaModFix/>
          </a:blip>
          <a:srcRect b="0" l="0" r="0" t="0"/>
          <a:stretch/>
        </p:blipFill>
        <p:spPr>
          <a:xfrm>
            <a:off x="10397114" y="6052366"/>
            <a:ext cx="1630815" cy="6511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7" name="Shape 257"/>
        <p:cNvGrpSpPr/>
        <p:nvPr/>
      </p:nvGrpSpPr>
      <p:grpSpPr>
        <a:xfrm>
          <a:off x="0" y="0"/>
          <a:ext cx="0" cy="0"/>
          <a:chOff x="0" y="0"/>
          <a:chExt cx="0" cy="0"/>
        </a:xfrm>
      </p:grpSpPr>
      <p:sp>
        <p:nvSpPr>
          <p:cNvPr id="258" name="Google Shape;258;g16861df2576_1_428"/>
          <p:cNvSpPr/>
          <p:nvPr/>
        </p:nvSpPr>
        <p:spPr>
          <a:xfrm>
            <a:off x="1524" y="0"/>
            <a:ext cx="121893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59" name="Google Shape;259;g16861df2576_1_428"/>
          <p:cNvSpPr/>
          <p:nvPr/>
        </p:nvSpPr>
        <p:spPr>
          <a:xfrm>
            <a:off x="-1" y="0"/>
            <a:ext cx="6464700" cy="6858000"/>
          </a:xfrm>
          <a:prstGeom prst="rect">
            <a:avLst/>
          </a:prstGeom>
          <a:solidFill>
            <a:schemeClr val="dk1">
              <a:alpha val="807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60" name="Google Shape;260;g16861df2576_1_428"/>
          <p:cNvSpPr/>
          <p:nvPr/>
        </p:nvSpPr>
        <p:spPr>
          <a:xfrm>
            <a:off x="-1" y="0"/>
            <a:ext cx="4545792" cy="6858000"/>
          </a:xfrm>
          <a:custGeom>
            <a:rect b="b" l="l" r="r" t="t"/>
            <a:pathLst>
              <a:path extrusionOk="0" h="6858000" w="4319042">
                <a:moveTo>
                  <a:pt x="0" y="0"/>
                </a:moveTo>
                <a:lnTo>
                  <a:pt x="1142888" y="0"/>
                </a:lnTo>
                <a:lnTo>
                  <a:pt x="4319042" y="6858000"/>
                </a:lnTo>
                <a:lnTo>
                  <a:pt x="0" y="6858000"/>
                </a:lnTo>
                <a:close/>
              </a:path>
            </a:pathLst>
          </a:custGeom>
          <a:solidFill>
            <a:schemeClr val="dk1">
              <a:alpha val="349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61" name="Google Shape;261;g16861df2576_1_428"/>
          <p:cNvSpPr txBox="1"/>
          <p:nvPr>
            <p:ph type="title"/>
          </p:nvPr>
        </p:nvSpPr>
        <p:spPr>
          <a:xfrm>
            <a:off x="804672" y="640263"/>
            <a:ext cx="5157300" cy="1344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Libre Franklin Black"/>
              <a:buNone/>
            </a:pPr>
            <a:r>
              <a:rPr lang="en-US" sz="4000">
                <a:solidFill>
                  <a:srgbClr val="FFFFFF"/>
                </a:solidFill>
                <a:latin typeface="Libre Franklin Black"/>
                <a:ea typeface="Libre Franklin Black"/>
                <a:cs typeface="Libre Franklin Black"/>
                <a:sym typeface="Libre Franklin Black"/>
              </a:rPr>
              <a:t>4. Roma Kaltman </a:t>
            </a:r>
            <a:endParaRPr>
              <a:solidFill>
                <a:srgbClr val="FFFFFF"/>
              </a:solidFill>
            </a:endParaRPr>
          </a:p>
        </p:txBody>
      </p:sp>
      <p:sp>
        <p:nvSpPr>
          <p:cNvPr id="262" name="Google Shape;262;g16861df2576_1_428"/>
          <p:cNvSpPr txBox="1"/>
          <p:nvPr>
            <p:ph idx="1" type="body"/>
          </p:nvPr>
        </p:nvSpPr>
        <p:spPr>
          <a:xfrm>
            <a:off x="804672" y="2121763"/>
            <a:ext cx="5157300" cy="3773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000"/>
              <a:buNone/>
            </a:pPr>
            <a:r>
              <a:rPr lang="en-US" sz="2000">
                <a:solidFill>
                  <a:srgbClr val="FFFFFF"/>
                </a:solidFill>
              </a:rPr>
              <a:t>Before you watch Roma’s testimony, read her bio and fill in the first two boxes on your graphic organizer. </a:t>
            </a:r>
            <a:endParaRPr>
              <a:solidFill>
                <a:srgbClr val="FFFFFF"/>
              </a:solidFill>
            </a:endParaRPr>
          </a:p>
          <a:p>
            <a:pPr indent="0" lvl="0" marL="0" rtl="0" algn="l">
              <a:lnSpc>
                <a:spcPct val="90000"/>
              </a:lnSpc>
              <a:spcBef>
                <a:spcPts val="1100"/>
              </a:spcBef>
              <a:spcAft>
                <a:spcPts val="0"/>
              </a:spcAft>
              <a:buClr>
                <a:schemeClr val="lt1"/>
              </a:buClr>
              <a:buSzPts val="2000"/>
              <a:buNone/>
            </a:pPr>
            <a:r>
              <a:rPr lang="en-US" sz="2000">
                <a:solidFill>
                  <a:srgbClr val="FFFFFF"/>
                </a:solidFill>
              </a:rPr>
              <a:t>Then, watch her video testimony and fill in the final two boxes on your graphic organizer. 🡪</a:t>
            </a:r>
            <a:endParaRPr>
              <a:solidFill>
                <a:srgbClr val="FFFFFF"/>
              </a:solidFill>
            </a:endParaRPr>
          </a:p>
          <a:p>
            <a:pPr indent="0" lvl="0" marL="0" rtl="0" algn="l">
              <a:lnSpc>
                <a:spcPct val="90000"/>
              </a:lnSpc>
              <a:spcBef>
                <a:spcPts val="1100"/>
              </a:spcBef>
              <a:spcAft>
                <a:spcPts val="0"/>
              </a:spcAft>
              <a:buClr>
                <a:schemeClr val="lt1"/>
              </a:buClr>
              <a:buSzPts val="2000"/>
              <a:buNone/>
            </a:pPr>
            <a:r>
              <a:rPr lang="en-US" sz="2000">
                <a:solidFill>
                  <a:srgbClr val="FFFFFF"/>
                </a:solidFill>
              </a:rPr>
              <a:t>Follow along with the video transcript, if needed. </a:t>
            </a:r>
            <a:endParaRPr>
              <a:solidFill>
                <a:srgbClr val="FFFFFF"/>
              </a:solidFill>
            </a:endParaRPr>
          </a:p>
          <a:p>
            <a:pPr indent="0" lvl="0" marL="0" rtl="0" algn="l">
              <a:lnSpc>
                <a:spcPct val="90000"/>
              </a:lnSpc>
              <a:spcBef>
                <a:spcPts val="1100"/>
              </a:spcBef>
              <a:spcAft>
                <a:spcPts val="1600"/>
              </a:spcAft>
              <a:buClr>
                <a:schemeClr val="lt1"/>
              </a:buClr>
              <a:buSzPts val="2000"/>
              <a:buNone/>
            </a:pPr>
            <a:r>
              <a:t/>
            </a:r>
            <a:endParaRPr sz="2000">
              <a:solidFill>
                <a:srgbClr val="FFFFFF"/>
              </a:solidFill>
            </a:endParaRPr>
          </a:p>
        </p:txBody>
      </p:sp>
      <p:pic>
        <p:nvPicPr>
          <p:cNvPr id="263" name="Google Shape;263;g16861df2576_1_428" title="ghetto1-kaltman"/>
          <p:cNvPicPr preferRelativeResize="0"/>
          <p:nvPr/>
        </p:nvPicPr>
        <p:blipFill rotWithShape="1">
          <a:blip r:embed="rId3">
            <a:alphaModFix/>
          </a:blip>
          <a:srcRect b="0" l="0" r="0" t="0"/>
          <a:stretch/>
        </p:blipFill>
        <p:spPr>
          <a:xfrm>
            <a:off x="6969642" y="2019005"/>
            <a:ext cx="4736963" cy="2664541"/>
          </a:xfrm>
          <a:prstGeom prst="rect">
            <a:avLst/>
          </a:prstGeom>
          <a:noFill/>
          <a:ln>
            <a:noFill/>
          </a:ln>
        </p:spPr>
      </p:pic>
      <p:pic>
        <p:nvPicPr>
          <p:cNvPr descr="Text&#10;&#10;Description automatically generated with low confidence" id="264" name="Google Shape;264;g16861df2576_1_428"/>
          <p:cNvPicPr preferRelativeResize="0"/>
          <p:nvPr/>
        </p:nvPicPr>
        <p:blipFill rotWithShape="1">
          <a:blip r:embed="rId4">
            <a:alphaModFix/>
          </a:blip>
          <a:srcRect b="0" l="0" r="0" t="0"/>
          <a:stretch/>
        </p:blipFill>
        <p:spPr>
          <a:xfrm>
            <a:off x="10397114" y="6052366"/>
            <a:ext cx="1630815" cy="6511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9" name="Shape 269"/>
        <p:cNvGrpSpPr/>
        <p:nvPr/>
      </p:nvGrpSpPr>
      <p:grpSpPr>
        <a:xfrm>
          <a:off x="0" y="0"/>
          <a:ext cx="0" cy="0"/>
          <a:chOff x="0" y="0"/>
          <a:chExt cx="0" cy="0"/>
        </a:xfrm>
      </p:grpSpPr>
      <p:pic>
        <p:nvPicPr>
          <p:cNvPr id="270" name="Google Shape;270;g16861df2576_1_439"/>
          <p:cNvPicPr preferRelativeResize="0"/>
          <p:nvPr/>
        </p:nvPicPr>
        <p:blipFill rotWithShape="1">
          <a:blip r:embed="rId3">
            <a:alphaModFix/>
          </a:blip>
          <a:srcRect b="24302" l="0" r="0" t="10542"/>
          <a:stretch/>
        </p:blipFill>
        <p:spPr>
          <a:xfrm>
            <a:off x="6015107" y="-1"/>
            <a:ext cx="6176895" cy="2937955"/>
          </a:xfrm>
          <a:prstGeom prst="rect">
            <a:avLst/>
          </a:prstGeom>
          <a:noFill/>
          <a:ln>
            <a:noFill/>
          </a:ln>
        </p:spPr>
      </p:pic>
      <p:pic>
        <p:nvPicPr>
          <p:cNvPr id="271" name="Google Shape;271;g16861df2576_1_439"/>
          <p:cNvPicPr preferRelativeResize="0"/>
          <p:nvPr/>
        </p:nvPicPr>
        <p:blipFill rotWithShape="1">
          <a:blip r:embed="rId4">
            <a:alphaModFix/>
          </a:blip>
          <a:srcRect b="0" l="0" r="0" t="25794"/>
          <a:stretch/>
        </p:blipFill>
        <p:spPr>
          <a:xfrm>
            <a:off x="4203638" y="2937953"/>
            <a:ext cx="7988361" cy="3920047"/>
          </a:xfrm>
          <a:prstGeom prst="rect">
            <a:avLst/>
          </a:prstGeom>
          <a:noFill/>
          <a:ln>
            <a:noFill/>
          </a:ln>
        </p:spPr>
      </p:pic>
      <p:sp>
        <p:nvSpPr>
          <p:cNvPr id="272" name="Google Shape;272;g16861df2576_1_439"/>
          <p:cNvSpPr/>
          <p:nvPr/>
        </p:nvSpPr>
        <p:spPr>
          <a:xfrm flipH="1" rot="10800000">
            <a:off x="0" y="-478"/>
            <a:ext cx="7859800" cy="6858478"/>
          </a:xfrm>
          <a:custGeom>
            <a:rect b="b" l="l" r="r" t="t"/>
            <a:pathLst>
              <a:path extrusionOk="0" h="6858478" w="7859800">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rgbClr val="262626">
              <a:alpha val="6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3" name="Google Shape;273;g16861df2576_1_439"/>
          <p:cNvSpPr/>
          <p:nvPr/>
        </p:nvSpPr>
        <p:spPr>
          <a:xfrm flipH="1" rot="10800000">
            <a:off x="0" y="-478"/>
            <a:ext cx="7431174" cy="6858478"/>
          </a:xfrm>
          <a:custGeom>
            <a:rect b="b" l="l" r="r" t="t"/>
            <a:pathLst>
              <a:path extrusionOk="0" h="6858478" w="7431174">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74" name="Google Shape;274;g16861df2576_1_439"/>
          <p:cNvSpPr txBox="1"/>
          <p:nvPr>
            <p:ph type="title"/>
          </p:nvPr>
        </p:nvSpPr>
        <p:spPr>
          <a:xfrm>
            <a:off x="804672" y="365125"/>
            <a:ext cx="52665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Libre Franklin Black"/>
              <a:buNone/>
            </a:pPr>
            <a:r>
              <a:rPr lang="en-US">
                <a:solidFill>
                  <a:srgbClr val="FFFFFF"/>
                </a:solidFill>
                <a:latin typeface="Libre Franklin Black"/>
                <a:ea typeface="Libre Franklin Black"/>
                <a:cs typeface="Libre Franklin Black"/>
                <a:sym typeface="Libre Franklin Black"/>
              </a:rPr>
              <a:t>Summary Question </a:t>
            </a:r>
            <a:endParaRPr>
              <a:solidFill>
                <a:srgbClr val="FFFFFF"/>
              </a:solidFill>
            </a:endParaRPr>
          </a:p>
        </p:txBody>
      </p:sp>
      <p:sp>
        <p:nvSpPr>
          <p:cNvPr id="275" name="Google Shape;275;g16861df2576_1_439"/>
          <p:cNvSpPr txBox="1"/>
          <p:nvPr>
            <p:ph idx="1" type="body"/>
          </p:nvPr>
        </p:nvSpPr>
        <p:spPr>
          <a:xfrm>
            <a:off x="804672" y="1446634"/>
            <a:ext cx="3941700" cy="4154400"/>
          </a:xfrm>
          <a:prstGeom prst="rect">
            <a:avLst/>
          </a:prstGeom>
          <a:noFill/>
          <a:ln>
            <a:noFill/>
          </a:ln>
        </p:spPr>
        <p:txBody>
          <a:bodyPr anchorCtr="0" anchor="t" bIns="45700" lIns="91425" spcFirstLastPara="1" rIns="91425" wrap="square" tIns="45700">
            <a:normAutofit/>
          </a:bodyPr>
          <a:lstStyle/>
          <a:p>
            <a:pPr indent="0" lvl="0" marL="241300" rtl="0" algn="l">
              <a:lnSpc>
                <a:spcPct val="90000"/>
              </a:lnSpc>
              <a:spcBef>
                <a:spcPts val="0"/>
              </a:spcBef>
              <a:spcAft>
                <a:spcPts val="0"/>
              </a:spcAft>
              <a:buNone/>
            </a:pPr>
            <a:r>
              <a:rPr lang="en-US" sz="3200">
                <a:solidFill>
                  <a:srgbClr val="FFFFFF"/>
                </a:solidFill>
              </a:rPr>
              <a:t>Answer the summary question on your worksheet and be prepared to discuss it. </a:t>
            </a:r>
            <a:endParaRPr sz="3200">
              <a:solidFill>
                <a:srgbClr val="FFFFFF"/>
              </a:solidFill>
            </a:endParaRPr>
          </a:p>
          <a:p>
            <a:pPr indent="-101600" lvl="0" marL="241300" rtl="0" algn="l">
              <a:lnSpc>
                <a:spcPct val="90000"/>
              </a:lnSpc>
              <a:spcBef>
                <a:spcPts val="1100"/>
              </a:spcBef>
              <a:spcAft>
                <a:spcPts val="1600"/>
              </a:spcAft>
              <a:buClr>
                <a:schemeClr val="lt1"/>
              </a:buClr>
              <a:buSzPts val="2000"/>
              <a:buNone/>
            </a:pPr>
            <a:r>
              <a:t/>
            </a:r>
            <a:endParaRPr sz="2000">
              <a:solidFill>
                <a:srgbClr val="FFFFFF"/>
              </a:solidFill>
            </a:endParaRPr>
          </a:p>
        </p:txBody>
      </p:sp>
      <p:pic>
        <p:nvPicPr>
          <p:cNvPr descr="Text&#10;&#10;Description automatically generated with low confidence" id="276" name="Google Shape;276;g16861df2576_1_439"/>
          <p:cNvPicPr preferRelativeResize="0"/>
          <p:nvPr/>
        </p:nvPicPr>
        <p:blipFill rotWithShape="1">
          <a:blip r:embed="rId5">
            <a:alphaModFix/>
          </a:blip>
          <a:srcRect b="0" l="0" r="0" t="0"/>
          <a:stretch/>
        </p:blipFill>
        <p:spPr>
          <a:xfrm>
            <a:off x="10385962" y="6161103"/>
            <a:ext cx="1630815" cy="6511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0" name="Shape 280"/>
        <p:cNvGrpSpPr/>
        <p:nvPr/>
      </p:nvGrpSpPr>
      <p:grpSpPr>
        <a:xfrm>
          <a:off x="0" y="0"/>
          <a:ext cx="0" cy="0"/>
          <a:chOff x="0" y="0"/>
          <a:chExt cx="0" cy="0"/>
        </a:xfrm>
      </p:grpSpPr>
      <p:sp>
        <p:nvSpPr>
          <p:cNvPr id="281" name="Google Shape;281;g16861df2576_1_450"/>
          <p:cNvSpPr/>
          <p:nvPr/>
        </p:nvSpPr>
        <p:spPr>
          <a:xfrm>
            <a:off x="3048" y="0"/>
            <a:ext cx="121893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82" name="Google Shape;282;g16861df2576_1_450"/>
          <p:cNvSpPr/>
          <p:nvPr/>
        </p:nvSpPr>
        <p:spPr>
          <a:xfrm flipH="1" rot="10800000">
            <a:off x="1" y="0"/>
            <a:ext cx="7539895" cy="6858000"/>
          </a:xfrm>
          <a:custGeom>
            <a:rect b="b" l="l" r="r" t="t"/>
            <a:pathLst>
              <a:path extrusionOk="0" h="6858000" w="7539895">
                <a:moveTo>
                  <a:pt x="7539895" y="6858000"/>
                </a:moveTo>
                <a:lnTo>
                  <a:pt x="0" y="6858000"/>
                </a:lnTo>
                <a:lnTo>
                  <a:pt x="0" y="0"/>
                </a:lnTo>
                <a:lnTo>
                  <a:pt x="4363741" y="0"/>
                </a:lnTo>
                <a:close/>
              </a:path>
            </a:pathLst>
          </a:custGeom>
          <a:solidFill>
            <a:srgbClr val="262626">
              <a:alpha val="6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83" name="Google Shape;283;g16861df2576_1_450"/>
          <p:cNvSpPr/>
          <p:nvPr/>
        </p:nvSpPr>
        <p:spPr>
          <a:xfrm flipH="1" rot="10800000">
            <a:off x="0" y="0"/>
            <a:ext cx="7092985" cy="6858000"/>
          </a:xfrm>
          <a:custGeom>
            <a:rect b="b" l="l" r="r" t="t"/>
            <a:pathLst>
              <a:path extrusionOk="0" h="6858000" w="7092985">
                <a:moveTo>
                  <a:pt x="7092985" y="6858000"/>
                </a:moveTo>
                <a:lnTo>
                  <a:pt x="0" y="6858000"/>
                </a:lnTo>
                <a:lnTo>
                  <a:pt x="0" y="0"/>
                </a:lnTo>
                <a:lnTo>
                  <a:pt x="3916831" y="0"/>
                </a:ln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84" name="Google Shape;284;g16861df2576_1_450"/>
          <p:cNvSpPr txBox="1"/>
          <p:nvPr>
            <p:ph type="title"/>
          </p:nvPr>
        </p:nvSpPr>
        <p:spPr>
          <a:xfrm>
            <a:off x="838199" y="365125"/>
            <a:ext cx="5529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Libre Franklin Black"/>
              <a:buNone/>
            </a:pPr>
            <a:r>
              <a:rPr lang="en-US">
                <a:solidFill>
                  <a:srgbClr val="FFFFFF"/>
                </a:solidFill>
                <a:latin typeface="Libre Franklin Black"/>
                <a:ea typeface="Libre Franklin Black"/>
                <a:cs typeface="Libre Franklin Black"/>
                <a:sym typeface="Libre Franklin Black"/>
              </a:rPr>
              <a:t>Current Day Connections </a:t>
            </a:r>
            <a:endParaRPr>
              <a:solidFill>
                <a:srgbClr val="FFFFFF"/>
              </a:solidFill>
            </a:endParaRPr>
          </a:p>
        </p:txBody>
      </p:sp>
      <p:sp>
        <p:nvSpPr>
          <p:cNvPr id="285" name="Google Shape;285;g16861df2576_1_450"/>
          <p:cNvSpPr txBox="1"/>
          <p:nvPr>
            <p:ph idx="1" type="body"/>
          </p:nvPr>
        </p:nvSpPr>
        <p:spPr>
          <a:xfrm>
            <a:off x="677466" y="1772057"/>
            <a:ext cx="3677700" cy="4530000"/>
          </a:xfrm>
          <a:prstGeom prst="rect">
            <a:avLst/>
          </a:prstGeom>
          <a:noFill/>
          <a:ln>
            <a:noFill/>
          </a:ln>
        </p:spPr>
        <p:txBody>
          <a:bodyPr anchorCtr="0" anchor="t" bIns="45700" lIns="91425" spcFirstLastPara="1" rIns="91425" wrap="square" tIns="45700">
            <a:noAutofit/>
          </a:bodyPr>
          <a:lstStyle/>
          <a:p>
            <a:pPr indent="-241300" lvl="0" marL="241300" rtl="0" algn="l">
              <a:lnSpc>
                <a:spcPct val="90000"/>
              </a:lnSpc>
              <a:spcBef>
                <a:spcPts val="0"/>
              </a:spcBef>
              <a:spcAft>
                <a:spcPts val="0"/>
              </a:spcAft>
              <a:buClr>
                <a:srgbClr val="FFFFFF"/>
              </a:buClr>
              <a:buSzPts val="2400"/>
              <a:buChar char="●"/>
            </a:pPr>
            <a:r>
              <a:rPr b="0" i="0" lang="en-US" sz="2400" u="none" strike="noStrike">
                <a:solidFill>
                  <a:srgbClr val="FFFFFF"/>
                </a:solidFill>
                <a:latin typeface="Libre Franklin Black"/>
                <a:ea typeface="Libre Franklin Black"/>
                <a:cs typeface="Libre Franklin Black"/>
                <a:sym typeface="Libre Franklin Black"/>
              </a:rPr>
              <a:t>Resistance comes in many forms. </a:t>
            </a:r>
            <a:endParaRPr>
              <a:solidFill>
                <a:srgbClr val="FFFFFF"/>
              </a:solidFill>
            </a:endParaRPr>
          </a:p>
          <a:p>
            <a:pPr indent="-88900" lvl="0" marL="241300" rtl="0" algn="l">
              <a:lnSpc>
                <a:spcPct val="90000"/>
              </a:lnSpc>
              <a:spcBef>
                <a:spcPts val="0"/>
              </a:spcBef>
              <a:spcAft>
                <a:spcPts val="0"/>
              </a:spcAft>
              <a:buClr>
                <a:schemeClr val="lt1"/>
              </a:buClr>
              <a:buSzPts val="2400"/>
              <a:buNone/>
            </a:pPr>
            <a:r>
              <a:t/>
            </a:r>
            <a:endParaRPr sz="2400">
              <a:solidFill>
                <a:srgbClr val="FFFFFF"/>
              </a:solidFill>
              <a:latin typeface="Libre Franklin Black"/>
              <a:ea typeface="Libre Franklin Black"/>
              <a:cs typeface="Libre Franklin Black"/>
              <a:sym typeface="Libre Franklin Black"/>
            </a:endParaRPr>
          </a:p>
          <a:p>
            <a:pPr indent="-241300" lvl="0" marL="241300" rtl="0" algn="l">
              <a:lnSpc>
                <a:spcPct val="90000"/>
              </a:lnSpc>
              <a:spcBef>
                <a:spcPts val="0"/>
              </a:spcBef>
              <a:spcAft>
                <a:spcPts val="0"/>
              </a:spcAft>
              <a:buClr>
                <a:srgbClr val="FFFFFF"/>
              </a:buClr>
              <a:buSzPts val="2400"/>
              <a:buChar char="●"/>
            </a:pPr>
            <a:r>
              <a:rPr b="0" i="0" lang="en-US" sz="2400" u="none" strike="noStrike">
                <a:solidFill>
                  <a:srgbClr val="FFFFFF"/>
                </a:solidFill>
                <a:latin typeface="Libre Franklin Black"/>
                <a:ea typeface="Libre Franklin Black"/>
                <a:cs typeface="Libre Franklin Black"/>
                <a:sym typeface="Libre Franklin Black"/>
              </a:rPr>
              <a:t>Why is it important that we study the example of Jewish Resistance during the Holocaust? </a:t>
            </a:r>
            <a:endParaRPr>
              <a:solidFill>
                <a:srgbClr val="FFFFFF"/>
              </a:solidFill>
            </a:endParaRPr>
          </a:p>
          <a:p>
            <a:pPr indent="0" lvl="0" marL="0" rtl="0" algn="l">
              <a:lnSpc>
                <a:spcPct val="90000"/>
              </a:lnSpc>
              <a:spcBef>
                <a:spcPts val="0"/>
              </a:spcBef>
              <a:spcAft>
                <a:spcPts val="0"/>
              </a:spcAft>
              <a:buClr>
                <a:schemeClr val="lt1"/>
              </a:buClr>
              <a:buSzPts val="2400"/>
              <a:buNone/>
            </a:pPr>
            <a:r>
              <a:t/>
            </a:r>
            <a:endParaRPr b="0" i="0" sz="2400" u="none" strike="noStrike">
              <a:solidFill>
                <a:srgbClr val="FFFFFF"/>
              </a:solidFill>
              <a:latin typeface="Libre Franklin Black"/>
              <a:ea typeface="Libre Franklin Black"/>
              <a:cs typeface="Libre Franklin Black"/>
              <a:sym typeface="Libre Franklin Black"/>
            </a:endParaRPr>
          </a:p>
          <a:p>
            <a:pPr indent="-241300" lvl="0" marL="241300" rtl="0" algn="l">
              <a:lnSpc>
                <a:spcPct val="90000"/>
              </a:lnSpc>
              <a:spcBef>
                <a:spcPts val="0"/>
              </a:spcBef>
              <a:spcAft>
                <a:spcPts val="0"/>
              </a:spcAft>
              <a:buClr>
                <a:srgbClr val="FFFFFF"/>
              </a:buClr>
              <a:buSzPts val="2400"/>
              <a:buChar char="●"/>
            </a:pPr>
            <a:r>
              <a:rPr b="0" i="0" lang="en-US" sz="2400" u="none" strike="noStrike">
                <a:solidFill>
                  <a:srgbClr val="FFFFFF"/>
                </a:solidFill>
                <a:latin typeface="Libre Franklin Black"/>
                <a:ea typeface="Libre Franklin Black"/>
                <a:cs typeface="Libre Franklin Black"/>
                <a:sym typeface="Libre Franklin Black"/>
              </a:rPr>
              <a:t>Where do you see acts of resistance in the United States and around the world today? </a:t>
            </a:r>
            <a:endParaRPr>
              <a:solidFill>
                <a:srgbClr val="FFFFFF"/>
              </a:solidFill>
            </a:endParaRPr>
          </a:p>
          <a:p>
            <a:pPr indent="-88900" lvl="0" marL="241300" rtl="0" algn="l">
              <a:lnSpc>
                <a:spcPct val="90000"/>
              </a:lnSpc>
              <a:spcBef>
                <a:spcPts val="0"/>
              </a:spcBef>
              <a:spcAft>
                <a:spcPts val="0"/>
              </a:spcAft>
              <a:buClr>
                <a:schemeClr val="lt1"/>
              </a:buClr>
              <a:buSzPts val="2400"/>
              <a:buNone/>
            </a:pPr>
            <a:r>
              <a:t/>
            </a:r>
            <a:endParaRPr sz="2400">
              <a:solidFill>
                <a:srgbClr val="FFFFFF"/>
              </a:solidFill>
              <a:latin typeface="Libre Franklin Black"/>
              <a:ea typeface="Libre Franklin Black"/>
              <a:cs typeface="Libre Franklin Black"/>
              <a:sym typeface="Libre Franklin Black"/>
            </a:endParaRPr>
          </a:p>
          <a:p>
            <a:pPr indent="0" lvl="0" marL="0" rtl="0" algn="l">
              <a:lnSpc>
                <a:spcPct val="90000"/>
              </a:lnSpc>
              <a:spcBef>
                <a:spcPts val="1100"/>
              </a:spcBef>
              <a:spcAft>
                <a:spcPts val="1600"/>
              </a:spcAft>
              <a:buClr>
                <a:schemeClr val="lt1"/>
              </a:buClr>
              <a:buSzPts val="2400"/>
              <a:buNone/>
            </a:pPr>
            <a:br>
              <a:rPr lang="en-US" sz="2400">
                <a:solidFill>
                  <a:srgbClr val="FFFFFF"/>
                </a:solidFill>
                <a:latin typeface="Libre Franklin Black"/>
                <a:ea typeface="Libre Franklin Black"/>
                <a:cs typeface="Libre Franklin Black"/>
                <a:sym typeface="Libre Franklin Black"/>
              </a:rPr>
            </a:br>
            <a:endParaRPr sz="2400">
              <a:solidFill>
                <a:srgbClr val="FFFFFF"/>
              </a:solidFill>
              <a:latin typeface="Libre Franklin Black"/>
              <a:ea typeface="Libre Franklin Black"/>
              <a:cs typeface="Libre Franklin Black"/>
              <a:sym typeface="Libre Franklin Black"/>
            </a:endParaRPr>
          </a:p>
        </p:txBody>
      </p:sp>
      <p:pic>
        <p:nvPicPr>
          <p:cNvPr descr="The Politics of Resistance - Dissent Magazine" id="286" name="Google Shape;286;g16861df2576_1_450"/>
          <p:cNvPicPr preferRelativeResize="0"/>
          <p:nvPr/>
        </p:nvPicPr>
        <p:blipFill rotWithShape="1">
          <a:blip r:embed="rId3">
            <a:alphaModFix/>
          </a:blip>
          <a:srcRect b="507" l="0" r="48578" t="0"/>
          <a:stretch/>
        </p:blipFill>
        <p:spPr>
          <a:xfrm>
            <a:off x="7092985" y="1300795"/>
            <a:ext cx="4433314" cy="3924349"/>
          </a:xfrm>
          <a:prstGeom prst="rect">
            <a:avLst/>
          </a:prstGeom>
          <a:noFill/>
          <a:ln>
            <a:noFill/>
          </a:ln>
        </p:spPr>
      </p:pic>
      <p:pic>
        <p:nvPicPr>
          <p:cNvPr descr="Text&#10;&#10;Description automatically generated with low confidence" id="287" name="Google Shape;287;g16861df2576_1_450"/>
          <p:cNvPicPr preferRelativeResize="0"/>
          <p:nvPr/>
        </p:nvPicPr>
        <p:blipFill rotWithShape="1">
          <a:blip r:embed="rId4">
            <a:alphaModFix/>
          </a:blip>
          <a:srcRect b="0" l="0" r="0" t="0"/>
          <a:stretch/>
        </p:blipFill>
        <p:spPr>
          <a:xfrm>
            <a:off x="10351959" y="5995922"/>
            <a:ext cx="1630815" cy="6511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g16861df2576_1_290"/>
          <p:cNvSpPr/>
          <p:nvPr/>
        </p:nvSpPr>
        <p:spPr>
          <a:xfrm>
            <a:off x="1769659" y="4572000"/>
            <a:ext cx="5294100" cy="1964400"/>
          </a:xfrm>
          <a:prstGeom prst="rect">
            <a:avLst/>
          </a:prstGeom>
          <a:solidFill>
            <a:srgbClr val="5F5341">
              <a:alpha val="949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sp>
        <p:nvSpPr>
          <p:cNvPr id="107" name="Google Shape;107;g16861df2576_1_290"/>
          <p:cNvSpPr txBox="1"/>
          <p:nvPr>
            <p:ph type="title"/>
          </p:nvPr>
        </p:nvSpPr>
        <p:spPr>
          <a:xfrm rot="-5400000">
            <a:off x="-2375735" y="2464049"/>
            <a:ext cx="6500100" cy="1195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What is resistance?</a:t>
            </a:r>
            <a:endParaRPr>
              <a:latin typeface="Libre Franklin Black"/>
              <a:ea typeface="Libre Franklin Black"/>
              <a:cs typeface="Libre Franklin Black"/>
              <a:sym typeface="Libre Franklin Black"/>
            </a:endParaRPr>
          </a:p>
          <a:p>
            <a:pPr indent="0" lvl="0" marL="0" rtl="0" algn="ctr">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Did Jews resist?</a:t>
            </a:r>
            <a:endParaRPr/>
          </a:p>
        </p:txBody>
      </p:sp>
      <p:pic>
        <p:nvPicPr>
          <p:cNvPr descr="A drawing of a person&#10;&#10;Description automatically generated with low confidence" id="108" name="Google Shape;108;g16861df2576_1_290"/>
          <p:cNvPicPr preferRelativeResize="0"/>
          <p:nvPr>
            <p:ph idx="2" type="body"/>
          </p:nvPr>
        </p:nvPicPr>
        <p:blipFill rotWithShape="1">
          <a:blip r:embed="rId3">
            <a:alphaModFix/>
          </a:blip>
          <a:srcRect b="0" l="8647" r="1456" t="0"/>
          <a:stretch/>
        </p:blipFill>
        <p:spPr>
          <a:xfrm>
            <a:off x="1765299" y="398738"/>
            <a:ext cx="5294100" cy="4107300"/>
          </a:xfrm>
          <a:prstGeom prst="rect">
            <a:avLst/>
          </a:prstGeom>
          <a:noFill/>
          <a:ln>
            <a:noFill/>
          </a:ln>
        </p:spPr>
      </p:pic>
      <p:sp>
        <p:nvSpPr>
          <p:cNvPr id="109" name="Google Shape;109;g16861df2576_1_290"/>
          <p:cNvSpPr/>
          <p:nvPr/>
        </p:nvSpPr>
        <p:spPr>
          <a:xfrm>
            <a:off x="7174991" y="321732"/>
            <a:ext cx="3251700" cy="62145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sp>
        <p:nvSpPr>
          <p:cNvPr id="110" name="Google Shape;110;g16861df2576_1_290"/>
          <p:cNvSpPr txBox="1"/>
          <p:nvPr>
            <p:ph idx="1" type="body"/>
          </p:nvPr>
        </p:nvSpPr>
        <p:spPr>
          <a:xfrm>
            <a:off x="7315200" y="838200"/>
            <a:ext cx="3020100" cy="3456900"/>
          </a:xfrm>
          <a:prstGeom prst="rect">
            <a:avLst/>
          </a:prstGeom>
          <a:noFill/>
          <a:ln>
            <a:noFill/>
          </a:ln>
        </p:spPr>
        <p:txBody>
          <a:bodyPr anchorCtr="0" anchor="ctr" bIns="45700" lIns="91425" spcFirstLastPara="1" rIns="91425" wrap="square" tIns="45700">
            <a:normAutofit fontScale="77500" lnSpcReduction="10000"/>
          </a:bodyPr>
          <a:lstStyle/>
          <a:p>
            <a:pPr indent="0" lvl="0" marL="0" rtl="0" algn="l">
              <a:lnSpc>
                <a:spcPct val="120000"/>
              </a:lnSpc>
              <a:spcBef>
                <a:spcPts val="0"/>
              </a:spcBef>
              <a:spcAft>
                <a:spcPts val="0"/>
              </a:spcAft>
              <a:buClr>
                <a:srgbClr val="FFFFFF"/>
              </a:buClr>
              <a:buSzPct val="116666"/>
              <a:buNone/>
            </a:pPr>
            <a:r>
              <a:rPr lang="en-US">
                <a:solidFill>
                  <a:srgbClr val="FFFFFF"/>
                </a:solidFill>
                <a:latin typeface="Libre Franklin Black"/>
                <a:ea typeface="Libre Franklin Black"/>
                <a:cs typeface="Libre Franklin Black"/>
                <a:sym typeface="Libre Franklin Black"/>
              </a:rPr>
              <a:t>“The question is not why all the Jews did not fight, but how so many of them did. Tormented, beaten, starved, where did they find the strength spiritual and physical to resist?“</a:t>
            </a:r>
            <a:endParaRPr/>
          </a:p>
          <a:p>
            <a:pPr indent="63500" lvl="0" marL="0" rtl="0" algn="l">
              <a:lnSpc>
                <a:spcPct val="90000"/>
              </a:lnSpc>
              <a:spcBef>
                <a:spcPts val="0"/>
              </a:spcBef>
              <a:spcAft>
                <a:spcPts val="0"/>
              </a:spcAft>
              <a:buClr>
                <a:schemeClr val="dk1"/>
              </a:buClr>
              <a:buSzPct val="100000"/>
              <a:buNone/>
            </a:pPr>
            <a:r>
              <a:t/>
            </a:r>
            <a:endParaRPr sz="1700">
              <a:solidFill>
                <a:srgbClr val="FFFFFF"/>
              </a:solidFill>
            </a:endParaRPr>
          </a:p>
          <a:p>
            <a:pPr indent="0" lvl="0" marL="0" rtl="0" algn="l">
              <a:lnSpc>
                <a:spcPct val="90000"/>
              </a:lnSpc>
              <a:spcBef>
                <a:spcPts val="300"/>
              </a:spcBef>
              <a:spcAft>
                <a:spcPts val="1600"/>
              </a:spcAft>
              <a:buClr>
                <a:srgbClr val="FFFFFF"/>
              </a:buClr>
              <a:buSzPct val="100000"/>
              <a:buNone/>
            </a:pPr>
            <a:r>
              <a:rPr lang="en-US" sz="1900">
                <a:solidFill>
                  <a:srgbClr val="FFFFFF"/>
                </a:solidFill>
              </a:rPr>
              <a:t>-</a:t>
            </a:r>
            <a:r>
              <a:rPr lang="en-US" sz="2300">
                <a:solidFill>
                  <a:srgbClr val="FFFFFF"/>
                </a:solidFill>
              </a:rPr>
              <a:t>Elie Wiesel, Holocaust survivor &amp; author of </a:t>
            </a:r>
            <a:r>
              <a:rPr i="1" lang="en-US" sz="2300">
                <a:solidFill>
                  <a:srgbClr val="FFFFFF"/>
                </a:solidFill>
              </a:rPr>
              <a:t>Night</a:t>
            </a:r>
            <a:endParaRPr/>
          </a:p>
        </p:txBody>
      </p:sp>
      <p:sp>
        <p:nvSpPr>
          <p:cNvPr id="111" name="Google Shape;111;g16861df2576_1_290"/>
          <p:cNvSpPr txBox="1"/>
          <p:nvPr/>
        </p:nvSpPr>
        <p:spPr>
          <a:xfrm>
            <a:off x="1765299" y="4506130"/>
            <a:ext cx="34611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u="none" cap="none" strike="noStrike">
                <a:solidFill>
                  <a:schemeClr val="lt1"/>
                </a:solidFill>
                <a:latin typeface="Calibri"/>
                <a:ea typeface="Calibri"/>
                <a:cs typeface="Calibri"/>
                <a:sym typeface="Calibri"/>
              </a:rPr>
              <a:t>Bedřich Fritta, Commencement of Work, 1942/44</a:t>
            </a:r>
            <a:endParaRPr sz="1500"/>
          </a:p>
        </p:txBody>
      </p:sp>
      <p:sp>
        <p:nvSpPr>
          <p:cNvPr id="112" name="Google Shape;112;g16861df2576_1_290"/>
          <p:cNvSpPr txBox="1"/>
          <p:nvPr/>
        </p:nvSpPr>
        <p:spPr>
          <a:xfrm>
            <a:off x="2139519" y="4954952"/>
            <a:ext cx="47361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300">
                <a:solidFill>
                  <a:srgbClr val="FFFFFF"/>
                </a:solidFill>
                <a:latin typeface="Libre Franklin Black"/>
                <a:ea typeface="Libre Franklin Black"/>
                <a:cs typeface="Libre Franklin Black"/>
                <a:sym typeface="Libre Franklin Black"/>
              </a:rPr>
              <a:t>“In our minds, we always resisted.”</a:t>
            </a:r>
            <a:endParaRPr sz="1500"/>
          </a:p>
          <a:p>
            <a:pPr indent="0" lvl="0" marL="0" marR="0" rtl="0" algn="l">
              <a:spcBef>
                <a:spcPts val="0"/>
              </a:spcBef>
              <a:spcAft>
                <a:spcPts val="0"/>
              </a:spcAft>
              <a:buNone/>
            </a:pPr>
            <a:r>
              <a:rPr lang="en-US" sz="1900">
                <a:solidFill>
                  <a:srgbClr val="FFFFFF"/>
                </a:solidFill>
                <a:latin typeface="Calibri"/>
                <a:ea typeface="Calibri"/>
                <a:cs typeface="Calibri"/>
                <a:sym typeface="Calibri"/>
              </a:rPr>
              <a:t>-Werner Coppel, local Holocaust survivor </a:t>
            </a:r>
            <a:endParaRPr sz="1500"/>
          </a:p>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pic>
        <p:nvPicPr>
          <p:cNvPr descr="Text&#10;&#10;Description automatically generated with low confidence" id="113" name="Google Shape;113;g16861df2576_1_290"/>
          <p:cNvPicPr preferRelativeResize="0"/>
          <p:nvPr/>
        </p:nvPicPr>
        <p:blipFill rotWithShape="1">
          <a:blip r:embed="rId4">
            <a:alphaModFix/>
          </a:blip>
          <a:srcRect b="0" l="0" r="0" t="0"/>
          <a:stretch/>
        </p:blipFill>
        <p:spPr>
          <a:xfrm>
            <a:off x="7896545" y="5387605"/>
            <a:ext cx="2230988" cy="8907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sp>
        <p:nvSpPr>
          <p:cNvPr id="119" name="Google Shape;119;g16861df2576_1_302"/>
          <p:cNvSpPr/>
          <p:nvPr/>
        </p:nvSpPr>
        <p:spPr>
          <a:xfrm>
            <a:off x="-1" y="0"/>
            <a:ext cx="121893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20" name="Google Shape;120;g16861df2576_1_302"/>
          <p:cNvSpPr txBox="1"/>
          <p:nvPr>
            <p:ph type="title"/>
          </p:nvPr>
        </p:nvSpPr>
        <p:spPr>
          <a:xfrm>
            <a:off x="1001684" y="170412"/>
            <a:ext cx="10178700" cy="10065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200"/>
              <a:buFont typeface="Libre Franklin Black"/>
              <a:buNone/>
            </a:pPr>
            <a:r>
              <a:rPr lang="en-US" sz="5200">
                <a:solidFill>
                  <a:schemeClr val="dk1"/>
                </a:solidFill>
                <a:latin typeface="Libre Franklin Black"/>
                <a:ea typeface="Libre Franklin Black"/>
                <a:cs typeface="Libre Franklin Black"/>
                <a:sym typeface="Libre Franklin Black"/>
              </a:rPr>
              <a:t>How did Jews Resist? </a:t>
            </a:r>
            <a:endParaRPr/>
          </a:p>
        </p:txBody>
      </p:sp>
      <p:pic>
        <p:nvPicPr>
          <p:cNvPr id="121" name="Google Shape;121;g16861df2576_1_302"/>
          <p:cNvPicPr preferRelativeResize="0"/>
          <p:nvPr>
            <p:ph idx="1" type="body"/>
          </p:nvPr>
        </p:nvPicPr>
        <p:blipFill rotWithShape="1">
          <a:blip r:embed="rId3">
            <a:alphaModFix/>
          </a:blip>
          <a:srcRect b="0" l="1409" r="14676" t="0"/>
          <a:stretch/>
        </p:blipFill>
        <p:spPr>
          <a:xfrm>
            <a:off x="143914" y="1669554"/>
            <a:ext cx="5803200" cy="3890400"/>
          </a:xfrm>
          <a:prstGeom prst="rect">
            <a:avLst/>
          </a:prstGeom>
          <a:noFill/>
          <a:ln>
            <a:noFill/>
          </a:ln>
        </p:spPr>
      </p:pic>
      <p:pic>
        <p:nvPicPr>
          <p:cNvPr descr="Warsaw, Poland, Jews around a seder table in a shelter on 6 Leszno St. in the ghetto, reading from the Passover Haggada" id="122" name="Google Shape;122;g16861df2576_1_302"/>
          <p:cNvPicPr preferRelativeResize="0"/>
          <p:nvPr>
            <p:ph idx="2" type="body"/>
          </p:nvPr>
        </p:nvPicPr>
        <p:blipFill rotWithShape="1">
          <a:blip r:embed="rId4">
            <a:alphaModFix/>
          </a:blip>
          <a:srcRect b="0" l="0" r="0" t="6890"/>
          <a:stretch/>
        </p:blipFill>
        <p:spPr>
          <a:xfrm>
            <a:off x="6091151" y="1669554"/>
            <a:ext cx="5803200" cy="3890400"/>
          </a:xfrm>
          <a:prstGeom prst="rect">
            <a:avLst/>
          </a:prstGeom>
          <a:noFill/>
          <a:ln>
            <a:noFill/>
          </a:ln>
        </p:spPr>
      </p:pic>
      <p:pic>
        <p:nvPicPr>
          <p:cNvPr descr="Text&#10;&#10;Description automatically generated with low confidence" id="123" name="Google Shape;123;g16861df2576_1_302"/>
          <p:cNvPicPr preferRelativeResize="0"/>
          <p:nvPr/>
        </p:nvPicPr>
        <p:blipFill rotWithShape="1">
          <a:blip r:embed="rId5">
            <a:alphaModFix/>
          </a:blip>
          <a:srcRect b="0" l="0" r="0" t="0"/>
          <a:stretch/>
        </p:blipFill>
        <p:spPr>
          <a:xfrm>
            <a:off x="10397114" y="6052366"/>
            <a:ext cx="1630815" cy="6511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16861df2576_1_311"/>
          <p:cNvSpPr txBox="1"/>
          <p:nvPr>
            <p:ph type="title"/>
          </p:nvPr>
        </p:nvSpPr>
        <p:spPr>
          <a:xfrm>
            <a:off x="628650" y="273844"/>
            <a:ext cx="7886700" cy="994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What is resistance? </a:t>
            </a:r>
            <a:endParaRPr/>
          </a:p>
        </p:txBody>
      </p:sp>
      <p:sp>
        <p:nvSpPr>
          <p:cNvPr id="129" name="Google Shape;129;g16861df2576_1_311"/>
          <p:cNvSpPr txBox="1"/>
          <p:nvPr>
            <p:ph idx="1" type="body"/>
          </p:nvPr>
        </p:nvSpPr>
        <p:spPr>
          <a:xfrm>
            <a:off x="838200" y="1690688"/>
            <a:ext cx="5478900" cy="4214400"/>
          </a:xfrm>
          <a:prstGeom prst="rect">
            <a:avLst/>
          </a:prstGeom>
          <a:noFill/>
          <a:ln>
            <a:noFill/>
          </a:ln>
        </p:spPr>
        <p:txBody>
          <a:bodyPr anchorCtr="0" anchor="t" bIns="45700" lIns="91425" spcFirstLastPara="1" rIns="91425" wrap="square" tIns="45700">
            <a:normAutofit lnSpcReduction="10000"/>
          </a:bodyPr>
          <a:lstStyle/>
          <a:p>
            <a:pPr indent="-254000" lvl="0" marL="241300" rtl="0" algn="l">
              <a:lnSpc>
                <a:spcPct val="90000"/>
              </a:lnSpc>
              <a:spcBef>
                <a:spcPts val="0"/>
              </a:spcBef>
              <a:spcAft>
                <a:spcPts val="0"/>
              </a:spcAft>
              <a:buClr>
                <a:schemeClr val="dk1"/>
              </a:buClr>
              <a:buSzPts val="2800"/>
              <a:buChar char="●"/>
            </a:pPr>
            <a:r>
              <a:rPr lang="en-US"/>
              <a:t>Resistance comes in many forms, both violent and non-violent. There was armed resistance but also un-armed which included escape, hiding, cultural activity, and other acts of spiritual preservation.</a:t>
            </a:r>
            <a:endParaRPr/>
          </a:p>
          <a:p>
            <a:pPr indent="-254000" lvl="0" marL="241300" rtl="0" algn="l">
              <a:lnSpc>
                <a:spcPct val="90000"/>
              </a:lnSpc>
              <a:spcBef>
                <a:spcPts val="1100"/>
              </a:spcBef>
              <a:spcAft>
                <a:spcPts val="1600"/>
              </a:spcAft>
              <a:buClr>
                <a:srgbClr val="3A3A3A"/>
              </a:buClr>
              <a:buSzPts val="2800"/>
              <a:buChar char="●"/>
            </a:pPr>
            <a:r>
              <a:rPr b="0" i="0" lang="en-US">
                <a:solidFill>
                  <a:srgbClr val="3A3A3A"/>
                </a:solidFill>
              </a:rPr>
              <a:t>In the scholar Yehuda Bauer’s view, resistance to the Nazis comprised not only physical opposition, but </a:t>
            </a:r>
            <a:r>
              <a:rPr b="1" i="0" lang="en-US">
                <a:solidFill>
                  <a:srgbClr val="3A3A3A"/>
                </a:solidFill>
              </a:rPr>
              <a:t>any activity that gave the Jewish people dignity and humanity</a:t>
            </a:r>
            <a:r>
              <a:rPr b="0" i="0" lang="en-US">
                <a:solidFill>
                  <a:srgbClr val="3A3A3A"/>
                </a:solidFill>
              </a:rPr>
              <a:t> in the most humiliating and inhumane conditions. </a:t>
            </a:r>
            <a:endParaRPr/>
          </a:p>
        </p:txBody>
      </p:sp>
      <p:pic>
        <p:nvPicPr>
          <p:cNvPr id="130" name="Google Shape;130;g16861df2576_1_311"/>
          <p:cNvPicPr preferRelativeResize="0"/>
          <p:nvPr/>
        </p:nvPicPr>
        <p:blipFill rotWithShape="1">
          <a:blip r:embed="rId3">
            <a:alphaModFix/>
          </a:blip>
          <a:srcRect b="0" l="0" r="0" t="0"/>
          <a:stretch/>
        </p:blipFill>
        <p:spPr>
          <a:xfrm>
            <a:off x="7048500" y="0"/>
            <a:ext cx="5143501" cy="6858001"/>
          </a:xfrm>
          <a:prstGeom prst="rect">
            <a:avLst/>
          </a:prstGeom>
          <a:noFill/>
          <a:ln>
            <a:noFill/>
          </a:ln>
        </p:spPr>
      </p:pic>
      <p:pic>
        <p:nvPicPr>
          <p:cNvPr descr="Text&#10;&#10;Description automatically generated with low confidence" id="131" name="Google Shape;131;g16861df2576_1_311"/>
          <p:cNvPicPr preferRelativeResize="0"/>
          <p:nvPr/>
        </p:nvPicPr>
        <p:blipFill rotWithShape="1">
          <a:blip r:embed="rId4">
            <a:alphaModFix/>
          </a:blip>
          <a:srcRect b="0" l="0" r="0" t="0"/>
          <a:stretch/>
        </p:blipFill>
        <p:spPr>
          <a:xfrm>
            <a:off x="10385962" y="6161103"/>
            <a:ext cx="1630815" cy="6511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sp>
        <p:nvSpPr>
          <p:cNvPr id="137" name="Google Shape;137;g16861df2576_1_327"/>
          <p:cNvSpPr/>
          <p:nvPr/>
        </p:nvSpPr>
        <p:spPr>
          <a:xfrm>
            <a:off x="1525" y="0"/>
            <a:ext cx="121905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8" name="Google Shape;138;g16861df2576_1_327"/>
          <p:cNvSpPr/>
          <p:nvPr/>
        </p:nvSpPr>
        <p:spPr>
          <a:xfrm flipH="1" rot="10800000">
            <a:off x="0" y="0"/>
            <a:ext cx="6352362" cy="6858000"/>
          </a:xfrm>
          <a:custGeom>
            <a:rect b="b" l="l" r="r" t="t"/>
            <a:pathLst>
              <a:path extrusionOk="0" h="6858000" w="7539895">
                <a:moveTo>
                  <a:pt x="7539895" y="6858000"/>
                </a:moveTo>
                <a:lnTo>
                  <a:pt x="0" y="6858000"/>
                </a:lnTo>
                <a:lnTo>
                  <a:pt x="0" y="0"/>
                </a:lnTo>
                <a:lnTo>
                  <a:pt x="4363741" y="0"/>
                </a:lnTo>
                <a:close/>
              </a:path>
            </a:pathLst>
          </a:custGeom>
          <a:solidFill>
            <a:schemeClr val="dk1">
              <a:alpha val="6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39" name="Google Shape;139;g16861df2576_1_327"/>
          <p:cNvSpPr/>
          <p:nvPr/>
        </p:nvSpPr>
        <p:spPr>
          <a:xfrm flipH="1" rot="10800000">
            <a:off x="0" y="0"/>
            <a:ext cx="5975840" cy="6858000"/>
          </a:xfrm>
          <a:custGeom>
            <a:rect b="b" l="l" r="r" t="t"/>
            <a:pathLst>
              <a:path extrusionOk="0" h="6858000" w="7092985">
                <a:moveTo>
                  <a:pt x="7092985" y="6858000"/>
                </a:moveTo>
                <a:lnTo>
                  <a:pt x="0" y="6858000"/>
                </a:lnTo>
                <a:lnTo>
                  <a:pt x="0" y="0"/>
                </a:lnTo>
                <a:lnTo>
                  <a:pt x="3916831"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40" name="Google Shape;140;g16861df2576_1_327"/>
          <p:cNvSpPr txBox="1"/>
          <p:nvPr>
            <p:ph type="title"/>
          </p:nvPr>
        </p:nvSpPr>
        <p:spPr>
          <a:xfrm>
            <a:off x="838200" y="704088"/>
            <a:ext cx="3530100" cy="2980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Libre Franklin Black"/>
              <a:buNone/>
            </a:pPr>
            <a:r>
              <a:rPr lang="en-US">
                <a:solidFill>
                  <a:schemeClr val="lt1"/>
                </a:solidFill>
                <a:latin typeface="Libre Franklin Black"/>
                <a:ea typeface="Libre Franklin Black"/>
                <a:cs typeface="Libre Franklin Black"/>
                <a:sym typeface="Libre Franklin Black"/>
              </a:rPr>
              <a:t>Brainstorm: What is Needed to Resist</a:t>
            </a:r>
            <a:endParaRPr/>
          </a:p>
        </p:txBody>
      </p:sp>
      <p:sp>
        <p:nvSpPr>
          <p:cNvPr id="141" name="Google Shape;141;g16861df2576_1_327"/>
          <p:cNvSpPr txBox="1"/>
          <p:nvPr>
            <p:ph idx="1" type="body"/>
          </p:nvPr>
        </p:nvSpPr>
        <p:spPr>
          <a:xfrm>
            <a:off x="6212410" y="704088"/>
            <a:ext cx="5135700" cy="5248800"/>
          </a:xfrm>
          <a:prstGeom prst="rect">
            <a:avLst/>
          </a:prstGeom>
          <a:noFill/>
          <a:ln>
            <a:noFill/>
          </a:ln>
        </p:spPr>
        <p:txBody>
          <a:bodyPr anchorCtr="0" anchor="ctr" bIns="45700" lIns="91425" spcFirstLastPara="1" rIns="91425" wrap="square" tIns="45700">
            <a:normAutofit lnSpcReduction="10000"/>
          </a:bodyPr>
          <a:lstStyle/>
          <a:p>
            <a:pPr indent="-342900" lvl="0" marL="342900" rtl="0" algn="l">
              <a:lnSpc>
                <a:spcPct val="90000"/>
              </a:lnSpc>
              <a:spcBef>
                <a:spcPts val="0"/>
              </a:spcBef>
              <a:spcAft>
                <a:spcPts val="0"/>
              </a:spcAft>
              <a:buClr>
                <a:schemeClr val="dk1"/>
              </a:buClr>
              <a:buSzPts val="2400"/>
              <a:buChar char="●"/>
            </a:pPr>
            <a:r>
              <a:rPr lang="en-US" sz="2400"/>
              <a:t>Arms</a:t>
            </a:r>
            <a:endParaRPr/>
          </a:p>
          <a:p>
            <a:pPr indent="-342900" lvl="0" marL="342900" rtl="0" algn="l">
              <a:lnSpc>
                <a:spcPct val="90000"/>
              </a:lnSpc>
              <a:spcBef>
                <a:spcPts val="500"/>
              </a:spcBef>
              <a:spcAft>
                <a:spcPts val="0"/>
              </a:spcAft>
              <a:buClr>
                <a:schemeClr val="dk1"/>
              </a:buClr>
              <a:buSzPts val="2400"/>
              <a:buNone/>
            </a:pPr>
            <a:r>
              <a:t/>
            </a:r>
            <a:endParaRPr sz="2400"/>
          </a:p>
          <a:p>
            <a:pPr indent="-342900" lvl="0" marL="342900" rtl="0" algn="l">
              <a:lnSpc>
                <a:spcPct val="90000"/>
              </a:lnSpc>
              <a:spcBef>
                <a:spcPts val="500"/>
              </a:spcBef>
              <a:spcAft>
                <a:spcPts val="0"/>
              </a:spcAft>
              <a:buClr>
                <a:schemeClr val="dk1"/>
              </a:buClr>
              <a:buSzPts val="2400"/>
              <a:buChar char="●"/>
            </a:pPr>
            <a:r>
              <a:rPr lang="en-US" sz="2400"/>
              <a:t>Leaders</a:t>
            </a:r>
            <a:endParaRPr/>
          </a:p>
          <a:p>
            <a:pPr indent="-342900" lvl="0" marL="342900" rtl="0" algn="l">
              <a:lnSpc>
                <a:spcPct val="90000"/>
              </a:lnSpc>
              <a:spcBef>
                <a:spcPts val="500"/>
              </a:spcBef>
              <a:spcAft>
                <a:spcPts val="0"/>
              </a:spcAft>
              <a:buClr>
                <a:schemeClr val="dk1"/>
              </a:buClr>
              <a:buSzPts val="2400"/>
              <a:buNone/>
            </a:pPr>
            <a:r>
              <a:t/>
            </a:r>
            <a:endParaRPr sz="2400"/>
          </a:p>
          <a:p>
            <a:pPr indent="-342900" lvl="0" marL="342900" rtl="0" algn="l">
              <a:lnSpc>
                <a:spcPct val="90000"/>
              </a:lnSpc>
              <a:spcBef>
                <a:spcPts val="500"/>
              </a:spcBef>
              <a:spcAft>
                <a:spcPts val="0"/>
              </a:spcAft>
              <a:buClr>
                <a:schemeClr val="dk1"/>
              </a:buClr>
              <a:buSzPts val="2400"/>
              <a:buChar char="●"/>
            </a:pPr>
            <a:r>
              <a:rPr lang="en-US" sz="2400"/>
              <a:t>Health</a:t>
            </a:r>
            <a:endParaRPr/>
          </a:p>
          <a:p>
            <a:pPr indent="-342900" lvl="0" marL="342900" rtl="0" algn="l">
              <a:lnSpc>
                <a:spcPct val="90000"/>
              </a:lnSpc>
              <a:spcBef>
                <a:spcPts val="500"/>
              </a:spcBef>
              <a:spcAft>
                <a:spcPts val="0"/>
              </a:spcAft>
              <a:buClr>
                <a:schemeClr val="dk1"/>
              </a:buClr>
              <a:buSzPts val="2400"/>
              <a:buNone/>
            </a:pPr>
            <a:r>
              <a:t/>
            </a:r>
            <a:endParaRPr sz="2400"/>
          </a:p>
          <a:p>
            <a:pPr indent="-342900" lvl="0" marL="342900" rtl="0" algn="l">
              <a:lnSpc>
                <a:spcPct val="90000"/>
              </a:lnSpc>
              <a:spcBef>
                <a:spcPts val="500"/>
              </a:spcBef>
              <a:spcAft>
                <a:spcPts val="0"/>
              </a:spcAft>
              <a:buClr>
                <a:schemeClr val="dk1"/>
              </a:buClr>
              <a:buSzPts val="2400"/>
              <a:buChar char="●"/>
            </a:pPr>
            <a:r>
              <a:rPr lang="en-US" sz="2400"/>
              <a:t>Finances</a:t>
            </a:r>
            <a:endParaRPr/>
          </a:p>
          <a:p>
            <a:pPr indent="-342900" lvl="0" marL="342900" rtl="0" algn="l">
              <a:lnSpc>
                <a:spcPct val="90000"/>
              </a:lnSpc>
              <a:spcBef>
                <a:spcPts val="500"/>
              </a:spcBef>
              <a:spcAft>
                <a:spcPts val="0"/>
              </a:spcAft>
              <a:buClr>
                <a:schemeClr val="dk1"/>
              </a:buClr>
              <a:buSzPts val="2400"/>
              <a:buNone/>
            </a:pPr>
            <a:r>
              <a:t/>
            </a:r>
            <a:endParaRPr sz="2400"/>
          </a:p>
          <a:p>
            <a:pPr indent="-342900" lvl="0" marL="342900" rtl="0" algn="l">
              <a:lnSpc>
                <a:spcPct val="90000"/>
              </a:lnSpc>
              <a:spcBef>
                <a:spcPts val="500"/>
              </a:spcBef>
              <a:spcAft>
                <a:spcPts val="0"/>
              </a:spcAft>
              <a:buClr>
                <a:schemeClr val="dk1"/>
              </a:buClr>
              <a:buSzPts val="2400"/>
              <a:buChar char="●"/>
            </a:pPr>
            <a:r>
              <a:rPr lang="en-US" sz="2400"/>
              <a:t>Communication</a:t>
            </a:r>
            <a:endParaRPr/>
          </a:p>
          <a:p>
            <a:pPr indent="-342900" lvl="0" marL="342900" rtl="0" algn="l">
              <a:lnSpc>
                <a:spcPct val="90000"/>
              </a:lnSpc>
              <a:spcBef>
                <a:spcPts val="500"/>
              </a:spcBef>
              <a:spcAft>
                <a:spcPts val="0"/>
              </a:spcAft>
              <a:buClr>
                <a:schemeClr val="dk1"/>
              </a:buClr>
              <a:buSzPts val="2400"/>
              <a:buNone/>
            </a:pPr>
            <a:r>
              <a:t/>
            </a:r>
            <a:endParaRPr sz="2400"/>
          </a:p>
          <a:p>
            <a:pPr indent="-342900" lvl="0" marL="342900" rtl="0" algn="l">
              <a:lnSpc>
                <a:spcPct val="90000"/>
              </a:lnSpc>
              <a:spcBef>
                <a:spcPts val="500"/>
              </a:spcBef>
              <a:spcAft>
                <a:spcPts val="0"/>
              </a:spcAft>
              <a:buClr>
                <a:schemeClr val="dk1"/>
              </a:buClr>
              <a:buSzPts val="2400"/>
              <a:buChar char="●"/>
            </a:pPr>
            <a:r>
              <a:rPr lang="en-US" sz="2400"/>
              <a:t>Cooperation</a:t>
            </a:r>
            <a:endParaRPr/>
          </a:p>
          <a:p>
            <a:pPr indent="-342900" lvl="0" marL="342900" rtl="0" algn="l">
              <a:lnSpc>
                <a:spcPct val="90000"/>
              </a:lnSpc>
              <a:spcBef>
                <a:spcPts val="500"/>
              </a:spcBef>
              <a:spcAft>
                <a:spcPts val="0"/>
              </a:spcAft>
              <a:buClr>
                <a:schemeClr val="dk1"/>
              </a:buClr>
              <a:buSzPts val="2400"/>
              <a:buNone/>
            </a:pPr>
            <a:r>
              <a:t/>
            </a:r>
            <a:endParaRPr sz="2400"/>
          </a:p>
          <a:p>
            <a:pPr indent="-342900" lvl="0" marL="342900" rtl="0" algn="l">
              <a:lnSpc>
                <a:spcPct val="90000"/>
              </a:lnSpc>
              <a:spcBef>
                <a:spcPts val="500"/>
              </a:spcBef>
              <a:spcAft>
                <a:spcPts val="0"/>
              </a:spcAft>
              <a:buClr>
                <a:schemeClr val="dk1"/>
              </a:buClr>
              <a:buSzPts val="2400"/>
              <a:buChar char="●"/>
            </a:pPr>
            <a:r>
              <a:rPr lang="en-US" sz="2400"/>
              <a:t>Support</a:t>
            </a:r>
            <a:endParaRPr/>
          </a:p>
          <a:p>
            <a:pPr indent="-190500" lvl="0" marL="342900" rtl="0" algn="l">
              <a:lnSpc>
                <a:spcPct val="90000"/>
              </a:lnSpc>
              <a:spcBef>
                <a:spcPts val="500"/>
              </a:spcBef>
              <a:spcAft>
                <a:spcPts val="1600"/>
              </a:spcAft>
              <a:buClr>
                <a:schemeClr val="dk1"/>
              </a:buClr>
              <a:buSzPts val="2400"/>
              <a:buNone/>
            </a:pPr>
            <a:r>
              <a:t/>
            </a:r>
            <a:endParaRPr sz="2400"/>
          </a:p>
        </p:txBody>
      </p:sp>
      <p:pic>
        <p:nvPicPr>
          <p:cNvPr descr="Text&#10;&#10;Description automatically generated with low confidence" id="142" name="Google Shape;142;g16861df2576_1_327"/>
          <p:cNvPicPr preferRelativeResize="0"/>
          <p:nvPr/>
        </p:nvPicPr>
        <p:blipFill rotWithShape="1">
          <a:blip r:embed="rId3">
            <a:alphaModFix/>
          </a:blip>
          <a:srcRect b="0" l="0" r="0" t="0"/>
          <a:stretch/>
        </p:blipFill>
        <p:spPr>
          <a:xfrm>
            <a:off x="10397114" y="6052366"/>
            <a:ext cx="1630815" cy="6511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g16861df2576_1_337"/>
          <p:cNvSpPr/>
          <p:nvPr/>
        </p:nvSpPr>
        <p:spPr>
          <a:xfrm>
            <a:off x="1524" y="0"/>
            <a:ext cx="121893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sp>
        <p:nvSpPr>
          <p:cNvPr id="149" name="Google Shape;149;g16861df2576_1_337"/>
          <p:cNvSpPr/>
          <p:nvPr/>
        </p:nvSpPr>
        <p:spPr>
          <a:xfrm>
            <a:off x="0" y="0"/>
            <a:ext cx="4709100" cy="6858000"/>
          </a:xfrm>
          <a:prstGeom prst="rect">
            <a:avLst/>
          </a:prstGeom>
          <a:solidFill>
            <a:schemeClr val="dk1">
              <a:alpha val="8078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sp>
        <p:nvSpPr>
          <p:cNvPr id="150" name="Google Shape;150;g16861df2576_1_337"/>
          <p:cNvSpPr/>
          <p:nvPr/>
        </p:nvSpPr>
        <p:spPr>
          <a:xfrm>
            <a:off x="0" y="0"/>
            <a:ext cx="3282472" cy="6858000"/>
          </a:xfrm>
          <a:custGeom>
            <a:rect b="b" l="l" r="r" t="t"/>
            <a:pathLst>
              <a:path extrusionOk="0" h="6858000" w="4319042">
                <a:moveTo>
                  <a:pt x="0" y="0"/>
                </a:moveTo>
                <a:lnTo>
                  <a:pt x="1142888" y="0"/>
                </a:lnTo>
                <a:lnTo>
                  <a:pt x="4319042" y="6858000"/>
                </a:lnTo>
                <a:lnTo>
                  <a:pt x="0" y="6858000"/>
                </a:lnTo>
                <a:close/>
              </a:path>
            </a:pathLst>
          </a:custGeom>
          <a:solidFill>
            <a:schemeClr val="dk1">
              <a:alpha val="349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sp>
        <p:nvSpPr>
          <p:cNvPr id="151" name="Google Shape;151;g16861df2576_1_337"/>
          <p:cNvSpPr txBox="1"/>
          <p:nvPr>
            <p:ph type="title"/>
          </p:nvPr>
        </p:nvSpPr>
        <p:spPr>
          <a:xfrm>
            <a:off x="804672" y="640080"/>
            <a:ext cx="3282900" cy="5257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Libre Franklin Black"/>
              <a:buNone/>
            </a:pPr>
            <a:r>
              <a:rPr lang="en-US">
                <a:solidFill>
                  <a:schemeClr val="lt1"/>
                </a:solidFill>
                <a:latin typeface="Libre Franklin Black"/>
                <a:ea typeface="Libre Franklin Black"/>
                <a:cs typeface="Libre Franklin Black"/>
                <a:sym typeface="Libre Franklin Black"/>
              </a:rPr>
              <a:t>Brainstorm:</a:t>
            </a:r>
            <a:br>
              <a:rPr lang="en-US">
                <a:solidFill>
                  <a:schemeClr val="lt1"/>
                </a:solidFill>
                <a:latin typeface="Libre Franklin Black"/>
                <a:ea typeface="Libre Franklin Black"/>
                <a:cs typeface="Libre Franklin Black"/>
                <a:sym typeface="Libre Franklin Black"/>
              </a:rPr>
            </a:br>
            <a:r>
              <a:rPr lang="en-US">
                <a:solidFill>
                  <a:schemeClr val="lt1"/>
                </a:solidFill>
                <a:latin typeface="Libre Franklin Black"/>
                <a:ea typeface="Libre Franklin Black"/>
                <a:cs typeface="Libre Franklin Black"/>
                <a:sym typeface="Libre Franklin Black"/>
              </a:rPr>
              <a:t>Obstacles to Resistance</a:t>
            </a:r>
            <a:endParaRPr/>
          </a:p>
        </p:txBody>
      </p:sp>
      <p:sp>
        <p:nvSpPr>
          <p:cNvPr id="152" name="Google Shape;152;g16861df2576_1_337"/>
          <p:cNvSpPr txBox="1"/>
          <p:nvPr>
            <p:ph idx="1" type="body"/>
          </p:nvPr>
        </p:nvSpPr>
        <p:spPr>
          <a:xfrm>
            <a:off x="5358384" y="640081"/>
            <a:ext cx="6024300" cy="5257500"/>
          </a:xfrm>
          <a:prstGeom prst="rect">
            <a:avLst/>
          </a:prstGeom>
          <a:noFill/>
          <a:ln>
            <a:noFill/>
          </a:ln>
        </p:spPr>
        <p:txBody>
          <a:bodyPr anchorCtr="0" anchor="ctr" bIns="45700" lIns="91425" spcFirstLastPara="1" rIns="91425" wrap="square" tIns="45700">
            <a:normAutofit/>
          </a:bodyPr>
          <a:lstStyle/>
          <a:p>
            <a:pPr indent="-342900" lvl="0" marL="342900" rtl="0" algn="l">
              <a:spcBef>
                <a:spcPts val="0"/>
              </a:spcBef>
              <a:spcAft>
                <a:spcPts val="0"/>
              </a:spcAft>
              <a:buClr>
                <a:schemeClr val="dk1"/>
              </a:buClr>
              <a:buSzPts val="2400"/>
              <a:buChar char="●"/>
            </a:pPr>
            <a:r>
              <a:rPr lang="en-US" sz="2400"/>
              <a:t>Superior Power of the German Armed Forces</a:t>
            </a:r>
            <a:endParaRPr/>
          </a:p>
          <a:p>
            <a:pPr indent="-342900" lvl="0" marL="342900" rtl="0" algn="l">
              <a:spcBef>
                <a:spcPts val="500"/>
              </a:spcBef>
              <a:spcAft>
                <a:spcPts val="0"/>
              </a:spcAft>
              <a:buClr>
                <a:schemeClr val="dk1"/>
              </a:buClr>
              <a:buSzPts val="2400"/>
              <a:buNone/>
            </a:pPr>
            <a:r>
              <a:t/>
            </a:r>
            <a:endParaRPr sz="2400"/>
          </a:p>
          <a:p>
            <a:pPr indent="-342900" lvl="0" marL="342900" rtl="0" algn="l">
              <a:spcBef>
                <a:spcPts val="500"/>
              </a:spcBef>
              <a:spcAft>
                <a:spcPts val="0"/>
              </a:spcAft>
              <a:buClr>
                <a:schemeClr val="dk1"/>
              </a:buClr>
              <a:buSzPts val="2400"/>
              <a:buChar char="●"/>
            </a:pPr>
            <a:r>
              <a:rPr lang="en-US" sz="2400"/>
              <a:t>Collective Responsibility</a:t>
            </a:r>
            <a:endParaRPr/>
          </a:p>
          <a:p>
            <a:pPr indent="-342900" lvl="0" marL="342900" rtl="0" algn="l">
              <a:spcBef>
                <a:spcPts val="500"/>
              </a:spcBef>
              <a:spcAft>
                <a:spcPts val="0"/>
              </a:spcAft>
              <a:buClr>
                <a:schemeClr val="dk1"/>
              </a:buClr>
              <a:buSzPts val="2400"/>
              <a:buNone/>
            </a:pPr>
            <a:r>
              <a:t/>
            </a:r>
            <a:endParaRPr sz="2400"/>
          </a:p>
          <a:p>
            <a:pPr indent="-342900" lvl="0" marL="342900" rtl="0" algn="l">
              <a:spcBef>
                <a:spcPts val="500"/>
              </a:spcBef>
              <a:spcAft>
                <a:spcPts val="0"/>
              </a:spcAft>
              <a:buClr>
                <a:schemeClr val="dk1"/>
              </a:buClr>
              <a:buSzPts val="2400"/>
              <a:buChar char="●"/>
            </a:pPr>
            <a:r>
              <a:rPr lang="en-US" sz="2400"/>
              <a:t>Deception</a:t>
            </a:r>
            <a:endParaRPr/>
          </a:p>
          <a:p>
            <a:pPr indent="-342900" lvl="0" marL="342900" rtl="0" algn="l">
              <a:spcBef>
                <a:spcPts val="500"/>
              </a:spcBef>
              <a:spcAft>
                <a:spcPts val="0"/>
              </a:spcAft>
              <a:buClr>
                <a:schemeClr val="dk1"/>
              </a:buClr>
              <a:buSzPts val="2400"/>
              <a:buNone/>
            </a:pPr>
            <a:r>
              <a:t/>
            </a:r>
            <a:endParaRPr sz="2400"/>
          </a:p>
          <a:p>
            <a:pPr indent="-342900" lvl="0" marL="342900" rtl="0" algn="l">
              <a:spcBef>
                <a:spcPts val="500"/>
              </a:spcBef>
              <a:spcAft>
                <a:spcPts val="0"/>
              </a:spcAft>
              <a:buClr>
                <a:schemeClr val="dk1"/>
              </a:buClr>
              <a:buSzPts val="2400"/>
              <a:buChar char="●"/>
            </a:pPr>
            <a:r>
              <a:rPr lang="en-US" sz="2400"/>
              <a:t>Communication</a:t>
            </a:r>
            <a:endParaRPr/>
          </a:p>
          <a:p>
            <a:pPr indent="-342900" lvl="0" marL="342900" rtl="0" algn="l">
              <a:spcBef>
                <a:spcPts val="500"/>
              </a:spcBef>
              <a:spcAft>
                <a:spcPts val="0"/>
              </a:spcAft>
              <a:buClr>
                <a:schemeClr val="dk1"/>
              </a:buClr>
              <a:buSzPts val="2400"/>
              <a:buNone/>
            </a:pPr>
            <a:r>
              <a:t/>
            </a:r>
            <a:endParaRPr sz="2400"/>
          </a:p>
          <a:p>
            <a:pPr indent="-342900" lvl="0" marL="342900" rtl="0" algn="l">
              <a:spcBef>
                <a:spcPts val="500"/>
              </a:spcBef>
              <a:spcAft>
                <a:spcPts val="0"/>
              </a:spcAft>
              <a:buClr>
                <a:schemeClr val="dk1"/>
              </a:buClr>
              <a:buSzPts val="2400"/>
              <a:buChar char="●"/>
            </a:pPr>
            <a:r>
              <a:rPr lang="en-US" sz="2400"/>
              <a:t>Isolation</a:t>
            </a:r>
            <a:endParaRPr/>
          </a:p>
          <a:p>
            <a:pPr indent="-342900" lvl="0" marL="342900" rtl="0" algn="l">
              <a:spcBef>
                <a:spcPts val="500"/>
              </a:spcBef>
              <a:spcAft>
                <a:spcPts val="0"/>
              </a:spcAft>
              <a:buClr>
                <a:schemeClr val="dk1"/>
              </a:buClr>
              <a:buSzPts val="2400"/>
              <a:buNone/>
            </a:pPr>
            <a:r>
              <a:t/>
            </a:r>
            <a:endParaRPr sz="2400"/>
          </a:p>
          <a:p>
            <a:pPr indent="-342900" lvl="0" marL="342900" rtl="0" algn="l">
              <a:spcBef>
                <a:spcPts val="500"/>
              </a:spcBef>
              <a:spcAft>
                <a:spcPts val="1600"/>
              </a:spcAft>
              <a:buClr>
                <a:schemeClr val="dk1"/>
              </a:buClr>
              <a:buSzPts val="2400"/>
              <a:buChar char="●"/>
            </a:pPr>
            <a:r>
              <a:rPr lang="en-US" sz="2400"/>
              <a:t>Policies</a:t>
            </a:r>
            <a:endParaRPr/>
          </a:p>
        </p:txBody>
      </p:sp>
      <p:pic>
        <p:nvPicPr>
          <p:cNvPr descr="Text&#10;&#10;Description automatically generated with low confidence" id="153" name="Google Shape;153;g16861df2576_1_337"/>
          <p:cNvPicPr preferRelativeResize="0"/>
          <p:nvPr/>
        </p:nvPicPr>
        <p:blipFill rotWithShape="1">
          <a:blip r:embed="rId3">
            <a:alphaModFix/>
          </a:blip>
          <a:srcRect b="0" l="0" r="0" t="0"/>
          <a:stretch/>
        </p:blipFill>
        <p:spPr>
          <a:xfrm>
            <a:off x="10397114" y="6052366"/>
            <a:ext cx="1630815" cy="6511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g16861df2576_1_318"/>
          <p:cNvSpPr txBox="1"/>
          <p:nvPr>
            <p:ph type="title"/>
          </p:nvPr>
        </p:nvSpPr>
        <p:spPr>
          <a:xfrm>
            <a:off x="4965430" y="629266"/>
            <a:ext cx="6586500" cy="1676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500"/>
              <a:buFont typeface="Libre Franklin Black"/>
              <a:buNone/>
            </a:pPr>
            <a:r>
              <a:rPr lang="en-US" sz="5500">
                <a:latin typeface="Libre Franklin Black"/>
                <a:ea typeface="Libre Franklin Black"/>
                <a:cs typeface="Libre Franklin Black"/>
                <a:sym typeface="Libre Franklin Black"/>
              </a:rPr>
              <a:t>The Chain of Resistance </a:t>
            </a:r>
            <a:endParaRPr/>
          </a:p>
        </p:txBody>
      </p:sp>
      <p:sp>
        <p:nvSpPr>
          <p:cNvPr id="160" name="Google Shape;160;g16861df2576_1_318"/>
          <p:cNvSpPr txBox="1"/>
          <p:nvPr>
            <p:ph idx="2" type="body"/>
          </p:nvPr>
        </p:nvSpPr>
        <p:spPr>
          <a:xfrm>
            <a:off x="4965430" y="2411300"/>
            <a:ext cx="6586500" cy="37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“Armed resistance was possible because there was an ethical and moral resistance going on in the ghetto. It was a chain; it did not come suddenly. Young people came from houses that were full of hope, belief in humanity and justice, and this was the chain to active resistance.” </a:t>
            </a:r>
            <a:endParaRPr/>
          </a:p>
          <a:p>
            <a:pPr indent="0" lvl="0" marL="0" rtl="0" algn="l">
              <a:lnSpc>
                <a:spcPct val="90000"/>
              </a:lnSpc>
              <a:spcBef>
                <a:spcPts val="1100"/>
              </a:spcBef>
              <a:spcAft>
                <a:spcPts val="0"/>
              </a:spcAft>
              <a:buClr>
                <a:schemeClr val="dk1"/>
              </a:buClr>
              <a:buSzPts val="2400"/>
              <a:buNone/>
            </a:pPr>
            <a:r>
              <a:rPr lang="en-US" sz="2400"/>
              <a:t>Vladka Meed (Feigele Peltel), Member of the Warsaw Ghetto Resistance</a:t>
            </a:r>
            <a:endParaRPr/>
          </a:p>
          <a:p>
            <a:pPr indent="-88900" lvl="0" marL="241300" rtl="0" algn="l">
              <a:lnSpc>
                <a:spcPct val="90000"/>
              </a:lnSpc>
              <a:spcBef>
                <a:spcPts val="1100"/>
              </a:spcBef>
              <a:spcAft>
                <a:spcPts val="1600"/>
              </a:spcAft>
              <a:buClr>
                <a:schemeClr val="dk1"/>
              </a:buClr>
              <a:buSzPts val="2400"/>
              <a:buNone/>
            </a:pPr>
            <a:r>
              <a:t/>
            </a:r>
            <a:endParaRPr sz="2400"/>
          </a:p>
        </p:txBody>
      </p:sp>
      <p:pic>
        <p:nvPicPr>
          <p:cNvPr id="161" name="Google Shape;161;g16861df2576_1_318"/>
          <p:cNvPicPr preferRelativeResize="0"/>
          <p:nvPr>
            <p:ph idx="1" type="body"/>
          </p:nvPr>
        </p:nvPicPr>
        <p:blipFill rotWithShape="1">
          <a:blip r:embed="rId3">
            <a:alphaModFix/>
          </a:blip>
          <a:srcRect b="0" l="0" r="50317" t="0"/>
          <a:stretch/>
        </p:blipFill>
        <p:spPr>
          <a:xfrm>
            <a:off x="20" y="10"/>
            <a:ext cx="4635600" cy="6858000"/>
          </a:xfrm>
          <a:prstGeom prst="rect">
            <a:avLst/>
          </a:prstGeom>
          <a:noFill/>
          <a:ln>
            <a:noFill/>
          </a:ln>
        </p:spPr>
      </p:pic>
      <p:pic>
        <p:nvPicPr>
          <p:cNvPr descr="Text&#10;&#10;Description automatically generated with low confidence" id="162" name="Google Shape;162;g16861df2576_1_318"/>
          <p:cNvPicPr preferRelativeResize="0"/>
          <p:nvPr/>
        </p:nvPicPr>
        <p:blipFill rotWithShape="1">
          <a:blip r:embed="rId4">
            <a:alphaModFix/>
          </a:blip>
          <a:srcRect b="0" l="0" r="0" t="0"/>
          <a:stretch/>
        </p:blipFill>
        <p:spPr>
          <a:xfrm>
            <a:off x="10385962" y="6161103"/>
            <a:ext cx="1630815" cy="651148"/>
          </a:xfrm>
          <a:prstGeom prst="rect">
            <a:avLst/>
          </a:prstGeom>
          <a:noFill/>
          <a:ln>
            <a:noFill/>
          </a:ln>
        </p:spPr>
      </p:pic>
      <p:pic>
        <p:nvPicPr>
          <p:cNvPr descr="Text&#10;&#10;Description automatically generated with low confidence" id="163" name="Google Shape;163;g16861df2576_1_318"/>
          <p:cNvPicPr preferRelativeResize="0"/>
          <p:nvPr/>
        </p:nvPicPr>
        <p:blipFill rotWithShape="1">
          <a:blip r:embed="rId5">
            <a:alphaModFix/>
          </a:blip>
          <a:srcRect b="0" l="0" r="0" t="0"/>
          <a:stretch/>
        </p:blipFill>
        <p:spPr>
          <a:xfrm>
            <a:off x="10397114" y="6052366"/>
            <a:ext cx="1630815" cy="6511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sp>
        <p:nvSpPr>
          <p:cNvPr id="169" name="Google Shape;169;g16861df2576_1_347"/>
          <p:cNvSpPr/>
          <p:nvPr/>
        </p:nvSpPr>
        <p:spPr>
          <a:xfrm>
            <a:off x="-1" y="0"/>
            <a:ext cx="121893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70" name="Google Shape;170;g16861df2576_1_347"/>
          <p:cNvSpPr/>
          <p:nvPr/>
        </p:nvSpPr>
        <p:spPr>
          <a:xfrm>
            <a:off x="187388" y="181576"/>
            <a:ext cx="11823600" cy="65007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pic>
        <p:nvPicPr>
          <p:cNvPr id="171" name="Google Shape;171;g16861df2576_1_347"/>
          <p:cNvPicPr preferRelativeResize="0"/>
          <p:nvPr>
            <p:ph idx="1" type="body"/>
          </p:nvPr>
        </p:nvPicPr>
        <p:blipFill rotWithShape="1">
          <a:blip r:embed="rId3">
            <a:alphaModFix amt="60000"/>
          </a:blip>
          <a:srcRect b="0" l="15499" r="16250" t="0"/>
          <a:stretch/>
        </p:blipFill>
        <p:spPr>
          <a:xfrm>
            <a:off x="181899" y="182880"/>
            <a:ext cx="5915100" cy="6499500"/>
          </a:xfrm>
          <a:prstGeom prst="rect">
            <a:avLst/>
          </a:prstGeom>
          <a:noFill/>
          <a:ln>
            <a:noFill/>
          </a:ln>
        </p:spPr>
      </p:pic>
      <p:pic>
        <p:nvPicPr>
          <p:cNvPr id="172" name="Google Shape;172;g16861df2576_1_347"/>
          <p:cNvPicPr preferRelativeResize="0"/>
          <p:nvPr/>
        </p:nvPicPr>
        <p:blipFill rotWithShape="1">
          <a:blip r:embed="rId4">
            <a:alphaModFix amt="60000"/>
          </a:blip>
          <a:srcRect b="14055" l="0" r="0" t="2430"/>
          <a:stretch/>
        </p:blipFill>
        <p:spPr>
          <a:xfrm>
            <a:off x="6095156" y="182880"/>
            <a:ext cx="5915026" cy="6499785"/>
          </a:xfrm>
          <a:prstGeom prst="rect">
            <a:avLst/>
          </a:prstGeom>
          <a:noFill/>
          <a:ln>
            <a:noFill/>
          </a:ln>
        </p:spPr>
      </p:pic>
      <p:sp>
        <p:nvSpPr>
          <p:cNvPr id="173" name="Google Shape;173;g16861df2576_1_347"/>
          <p:cNvSpPr txBox="1"/>
          <p:nvPr>
            <p:ph type="title"/>
          </p:nvPr>
        </p:nvSpPr>
        <p:spPr>
          <a:xfrm>
            <a:off x="6278824" y="294969"/>
            <a:ext cx="5075100" cy="855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Libre Franklin Black"/>
              <a:buNone/>
            </a:pPr>
            <a:r>
              <a:rPr lang="en-US" sz="4000">
                <a:solidFill>
                  <a:srgbClr val="FFFFFF"/>
                </a:solidFill>
                <a:latin typeface="Libre Franklin Black"/>
                <a:ea typeface="Libre Franklin Black"/>
                <a:cs typeface="Libre Franklin Black"/>
                <a:sym typeface="Libre Franklin Black"/>
              </a:rPr>
              <a:t>Why Resist? </a:t>
            </a:r>
            <a:endParaRPr/>
          </a:p>
        </p:txBody>
      </p:sp>
      <p:pic>
        <p:nvPicPr>
          <p:cNvPr descr="Text&#10;&#10;Description automatically generated with low confidence" id="174" name="Google Shape;174;g16861df2576_1_347"/>
          <p:cNvPicPr preferRelativeResize="0"/>
          <p:nvPr/>
        </p:nvPicPr>
        <p:blipFill rotWithShape="1">
          <a:blip r:embed="rId5">
            <a:alphaModFix/>
          </a:blip>
          <a:srcRect b="0" l="0" r="0" t="0"/>
          <a:stretch/>
        </p:blipFill>
        <p:spPr>
          <a:xfrm>
            <a:off x="10373799" y="5968945"/>
            <a:ext cx="1630815" cy="6511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sp>
        <p:nvSpPr>
          <p:cNvPr id="179" name="Google Shape;179;g16861df2576_1_357"/>
          <p:cNvSpPr/>
          <p:nvPr/>
        </p:nvSpPr>
        <p:spPr>
          <a:xfrm>
            <a:off x="-1" y="0"/>
            <a:ext cx="121893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80" name="Google Shape;180;g16861df2576_1_357"/>
          <p:cNvSpPr txBox="1"/>
          <p:nvPr>
            <p:ph type="title"/>
          </p:nvPr>
        </p:nvSpPr>
        <p:spPr>
          <a:xfrm>
            <a:off x="6551550" y="365125"/>
            <a:ext cx="4802100" cy="7752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dk1"/>
              </a:buClr>
              <a:buSzPts val="4000"/>
              <a:buFont typeface="Libre Franklin Black"/>
              <a:buNone/>
            </a:pPr>
            <a:r>
              <a:rPr lang="en-US" sz="4000">
                <a:latin typeface="Libre Franklin Black"/>
                <a:ea typeface="Libre Franklin Black"/>
                <a:cs typeface="Libre Franklin Black"/>
                <a:sym typeface="Libre Franklin Black"/>
              </a:rPr>
              <a:t>Testimony </a:t>
            </a:r>
            <a:endParaRPr/>
          </a:p>
        </p:txBody>
      </p:sp>
      <p:pic>
        <p:nvPicPr>
          <p:cNvPr id="181" name="Google Shape;181;g16861df2576_1_357"/>
          <p:cNvPicPr preferRelativeResize="0"/>
          <p:nvPr/>
        </p:nvPicPr>
        <p:blipFill rotWithShape="1">
          <a:blip r:embed="rId3">
            <a:alphaModFix/>
          </a:blip>
          <a:srcRect b="0" l="19194" r="22938" t="0"/>
          <a:stretch/>
        </p:blipFill>
        <p:spPr>
          <a:xfrm>
            <a:off x="-1" y="10"/>
            <a:ext cx="3003123" cy="3892380"/>
          </a:xfrm>
          <a:prstGeom prst="rect">
            <a:avLst/>
          </a:prstGeom>
          <a:noFill/>
          <a:ln>
            <a:noFill/>
          </a:ln>
        </p:spPr>
      </p:pic>
      <p:pic>
        <p:nvPicPr>
          <p:cNvPr descr="Testimony: Bella Ouziel | In this testimony, survivor Bella Ouziel talks  about the aftermath of the Holocaust and trying to reclaim her house after  the war. Learn more about her... | By" id="182" name="Google Shape;182;g16861df2576_1_357"/>
          <p:cNvPicPr preferRelativeResize="0"/>
          <p:nvPr/>
        </p:nvPicPr>
        <p:blipFill rotWithShape="1">
          <a:blip r:embed="rId4">
            <a:alphaModFix/>
          </a:blip>
          <a:srcRect b="0" l="19753" r="19614" t="0"/>
          <a:stretch/>
        </p:blipFill>
        <p:spPr>
          <a:xfrm>
            <a:off x="3180257" y="10"/>
            <a:ext cx="3016307" cy="2785935"/>
          </a:xfrm>
          <a:prstGeom prst="rect">
            <a:avLst/>
          </a:prstGeom>
          <a:noFill/>
          <a:ln>
            <a:noFill/>
          </a:ln>
        </p:spPr>
      </p:pic>
      <p:pic>
        <p:nvPicPr>
          <p:cNvPr descr="Oral history interview with Roma Kaltman - Collections Search - United  States Holocaust Memorial Museum" id="183" name="Google Shape;183;g16861df2576_1_357"/>
          <p:cNvPicPr preferRelativeResize="0"/>
          <p:nvPr/>
        </p:nvPicPr>
        <p:blipFill rotWithShape="1">
          <a:blip r:embed="rId5">
            <a:alphaModFix/>
          </a:blip>
          <a:srcRect b="0" l="8991" r="9931" t="0"/>
          <a:stretch/>
        </p:blipFill>
        <p:spPr>
          <a:xfrm>
            <a:off x="-1" y="4079988"/>
            <a:ext cx="3003123" cy="2778014"/>
          </a:xfrm>
          <a:prstGeom prst="rect">
            <a:avLst/>
          </a:prstGeom>
          <a:noFill/>
          <a:ln>
            <a:noFill/>
          </a:ln>
        </p:spPr>
      </p:pic>
      <p:pic>
        <p:nvPicPr>
          <p:cNvPr id="184" name="Google Shape;184;g16861df2576_1_357"/>
          <p:cNvPicPr preferRelativeResize="0"/>
          <p:nvPr/>
        </p:nvPicPr>
        <p:blipFill rotWithShape="1">
          <a:blip r:embed="rId6">
            <a:alphaModFix/>
          </a:blip>
          <a:srcRect b="0" l="27248" r="14749" t="0"/>
          <a:stretch/>
        </p:blipFill>
        <p:spPr>
          <a:xfrm>
            <a:off x="3180257" y="2957665"/>
            <a:ext cx="3016307" cy="3900335"/>
          </a:xfrm>
          <a:prstGeom prst="rect">
            <a:avLst/>
          </a:prstGeom>
          <a:noFill/>
          <a:ln>
            <a:noFill/>
          </a:ln>
        </p:spPr>
      </p:pic>
      <p:sp>
        <p:nvSpPr>
          <p:cNvPr id="185" name="Google Shape;185;g16861df2576_1_357"/>
          <p:cNvSpPr txBox="1"/>
          <p:nvPr>
            <p:ph idx="1" type="body"/>
          </p:nvPr>
        </p:nvSpPr>
        <p:spPr>
          <a:xfrm>
            <a:off x="6551549" y="1368384"/>
            <a:ext cx="5414700" cy="3362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1600"/>
              </a:spcAft>
              <a:buClr>
                <a:schemeClr val="dk1"/>
              </a:buClr>
              <a:buSzPts val="3200"/>
              <a:buNone/>
            </a:pPr>
            <a:r>
              <a:rPr lang="en-US"/>
              <a:t>Watch the videos of four local Holocaust survivors explaining how they resisted during the Holocaust. Use the survivor bios and testimonies to  fill in the graphic organizer. </a:t>
            </a:r>
            <a:endParaRPr/>
          </a:p>
        </p:txBody>
      </p:sp>
      <p:pic>
        <p:nvPicPr>
          <p:cNvPr descr="Text&#10;&#10;Description automatically generated with low confidence" id="186" name="Google Shape;186;g16861df2576_1_357"/>
          <p:cNvPicPr preferRelativeResize="0"/>
          <p:nvPr/>
        </p:nvPicPr>
        <p:blipFill rotWithShape="1">
          <a:blip r:embed="rId7">
            <a:alphaModFix/>
          </a:blip>
          <a:srcRect b="0" l="0" r="0" t="0"/>
          <a:stretch/>
        </p:blipFill>
        <p:spPr>
          <a:xfrm>
            <a:off x="10397114" y="6052366"/>
            <a:ext cx="1630815" cy="65114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2022-08-15T20:47:47Z</dcterms:created>
  <dc:creator>Jodi Elowitz</dc:creator>
</cp:coreProperties>
</file>